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2"/>
  </p:notesMasterIdLst>
  <p:sldIdLst>
    <p:sldId id="256" r:id="rId5"/>
    <p:sldId id="278" r:id="rId6"/>
    <p:sldId id="293" r:id="rId7"/>
    <p:sldId id="279"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76394D-ACEC-A252-61D9-9C2D862067E4}" name="Maurits Hesselmans" initials="MH" userId="S::mhesselmans@reos.nl::b72fe58c-6e80-4edf-9b55-8a6c0a9c1ea2" providerId="AD"/>
  <p188:author id="{88AE3CE9-A30A-57D3-916A-96E681CFDA52}" name="Annelien Spruijt – van Leusden" initials="AL" userId="S::aspruijt-vanleusden@reos.nl::d9b8927c-09c3-46ee-8ed4-e96ff1cc9f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A2AA"/>
    <a:srgbClr val="18BAC2"/>
    <a:srgbClr val="19C1C9"/>
    <a:srgbClr val="91DFDB"/>
    <a:srgbClr val="33ADA8"/>
    <a:srgbClr val="E58A13"/>
    <a:srgbClr val="1C426B"/>
    <a:srgbClr val="C4B7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B86FE2-D59D-B2A9-97BE-DD6AFD8D87D5}" v="44" dt="2024-11-27T14:06:06.50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6" autoAdjust="0"/>
    <p:restoredTop sz="87662" autoAdjust="0"/>
  </p:normalViewPr>
  <p:slideViewPr>
    <p:cSldViewPr snapToGrid="0">
      <p:cViewPr varScale="1">
        <p:scale>
          <a:sx n="132" d="100"/>
          <a:sy n="132" d="100"/>
        </p:scale>
        <p:origin x="10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rsty van der Geest" userId="S::kvandergeest@reos.nl::0b99869b-1dbb-4822-a760-a13fb7b284db" providerId="AD" clId="Web-{04B86FE2-D59D-B2A9-97BE-DD6AFD8D87D5}"/>
    <pc:docChg chg="modSld">
      <pc:chgData name="Kirsty van der Geest" userId="S::kvandergeest@reos.nl::0b99869b-1dbb-4822-a760-a13fb7b284db" providerId="AD" clId="Web-{04B86FE2-D59D-B2A9-97BE-DD6AFD8D87D5}" dt="2024-11-27T14:06:06.506" v="40" actId="1076"/>
      <pc:docMkLst>
        <pc:docMk/>
      </pc:docMkLst>
      <pc:sldChg chg="addSp modSp">
        <pc:chgData name="Kirsty van der Geest" userId="S::kvandergeest@reos.nl::0b99869b-1dbb-4822-a760-a13fb7b284db" providerId="AD" clId="Web-{04B86FE2-D59D-B2A9-97BE-DD6AFD8D87D5}" dt="2024-11-27T14:05:51.396" v="38" actId="20577"/>
        <pc:sldMkLst>
          <pc:docMk/>
          <pc:sldMk cId="172415654" sldId="256"/>
        </pc:sldMkLst>
        <pc:spChg chg="add mod">
          <ac:chgData name="Kirsty van der Geest" userId="S::kvandergeest@reos.nl::0b99869b-1dbb-4822-a760-a13fb7b284db" providerId="AD" clId="Web-{04B86FE2-D59D-B2A9-97BE-DD6AFD8D87D5}" dt="2024-11-27T14:05:51.396" v="38" actId="20577"/>
          <ac:spMkLst>
            <pc:docMk/>
            <pc:sldMk cId="172415654" sldId="256"/>
            <ac:spMk id="7" creationId="{CA2BF2AC-B5C8-F3A6-BA4F-E121CB8F684D}"/>
          </ac:spMkLst>
        </pc:spChg>
      </pc:sldChg>
      <pc:sldChg chg="modSp">
        <pc:chgData name="Kirsty van der Geest" userId="S::kvandergeest@reos.nl::0b99869b-1dbb-4822-a760-a13fb7b284db" providerId="AD" clId="Web-{04B86FE2-D59D-B2A9-97BE-DD6AFD8D87D5}" dt="2024-11-27T14:05:59.021" v="39" actId="1076"/>
        <pc:sldMkLst>
          <pc:docMk/>
          <pc:sldMk cId="4277299378" sldId="278"/>
        </pc:sldMkLst>
        <pc:spChg chg="mod">
          <ac:chgData name="Kirsty van der Geest" userId="S::kvandergeest@reos.nl::0b99869b-1dbb-4822-a760-a13fb7b284db" providerId="AD" clId="Web-{04B86FE2-D59D-B2A9-97BE-DD6AFD8D87D5}" dt="2024-11-27T14:05:59.021" v="39" actId="1076"/>
          <ac:spMkLst>
            <pc:docMk/>
            <pc:sldMk cId="4277299378" sldId="278"/>
            <ac:spMk id="3" creationId="{A0AB2366-78F7-15BD-B3BE-2D282BFB4725}"/>
          </ac:spMkLst>
        </pc:spChg>
      </pc:sldChg>
      <pc:sldChg chg="modSp">
        <pc:chgData name="Kirsty van der Geest" userId="S::kvandergeest@reos.nl::0b99869b-1dbb-4822-a760-a13fb7b284db" providerId="AD" clId="Web-{04B86FE2-D59D-B2A9-97BE-DD6AFD8D87D5}" dt="2024-11-27T14:03:33.063" v="1" actId="20577"/>
        <pc:sldMkLst>
          <pc:docMk/>
          <pc:sldMk cId="2393583037" sldId="279"/>
        </pc:sldMkLst>
        <pc:spChg chg="mod">
          <ac:chgData name="Kirsty van der Geest" userId="S::kvandergeest@reos.nl::0b99869b-1dbb-4822-a760-a13fb7b284db" providerId="AD" clId="Web-{04B86FE2-D59D-B2A9-97BE-DD6AFD8D87D5}" dt="2024-11-27T14:03:33.063" v="1" actId="20577"/>
          <ac:spMkLst>
            <pc:docMk/>
            <pc:sldMk cId="2393583037" sldId="279"/>
            <ac:spMk id="4" creationId="{25B39541-4746-FFE7-2CA9-0DE6170B5BD1}"/>
          </ac:spMkLst>
        </pc:spChg>
      </pc:sldChg>
      <pc:sldChg chg="modSp">
        <pc:chgData name="Kirsty van der Geest" userId="S::kvandergeest@reos.nl::0b99869b-1dbb-4822-a760-a13fb7b284db" providerId="AD" clId="Web-{04B86FE2-D59D-B2A9-97BE-DD6AFD8D87D5}" dt="2024-11-27T14:05:10.191" v="29" actId="20577"/>
        <pc:sldMkLst>
          <pc:docMk/>
          <pc:sldMk cId="2939216784" sldId="291"/>
        </pc:sldMkLst>
        <pc:spChg chg="mod">
          <ac:chgData name="Kirsty van der Geest" userId="S::kvandergeest@reos.nl::0b99869b-1dbb-4822-a760-a13fb7b284db" providerId="AD" clId="Web-{04B86FE2-D59D-B2A9-97BE-DD6AFD8D87D5}" dt="2024-11-27T14:05:10.191" v="29" actId="20577"/>
          <ac:spMkLst>
            <pc:docMk/>
            <pc:sldMk cId="2939216784" sldId="291"/>
            <ac:spMk id="4" creationId="{8CB00A05-6DD9-D324-B0AA-91199E7C23EF}"/>
          </ac:spMkLst>
        </pc:spChg>
      </pc:sldChg>
      <pc:sldChg chg="modSp">
        <pc:chgData name="Kirsty van der Geest" userId="S::kvandergeest@reos.nl::0b99869b-1dbb-4822-a760-a13fb7b284db" providerId="AD" clId="Web-{04B86FE2-D59D-B2A9-97BE-DD6AFD8D87D5}" dt="2024-11-27T14:06:06.506" v="40" actId="1076"/>
        <pc:sldMkLst>
          <pc:docMk/>
          <pc:sldMk cId="1103071427" sldId="293"/>
        </pc:sldMkLst>
        <pc:spChg chg="mod">
          <ac:chgData name="Kirsty van der Geest" userId="S::kvandergeest@reos.nl::0b99869b-1dbb-4822-a760-a13fb7b284db" providerId="AD" clId="Web-{04B86FE2-D59D-B2A9-97BE-DD6AFD8D87D5}" dt="2024-11-27T14:06:06.506" v="40" actId="1076"/>
          <ac:spMkLst>
            <pc:docMk/>
            <pc:sldMk cId="1103071427" sldId="293"/>
            <ac:spMk id="3" creationId="{A0AB2366-78F7-15BD-B3BE-2D282BFB472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85F0FA-FBAE-2E40-B86B-B8A21582B512}" type="datetimeFigureOut">
              <a:rPr lang="nl-NL" smtClean="0"/>
              <a:t>27-11-2024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B273DB-6A26-084E-9F60-2F1B701A0BCC}" type="slidenum">
              <a:rPr lang="nl-NL" smtClean="0"/>
              <a:t>‹nr.›</a:t>
            </a:fld>
            <a:endParaRPr lang="nl-NL"/>
          </a:p>
        </p:txBody>
      </p:sp>
    </p:spTree>
    <p:extLst>
      <p:ext uri="{BB962C8B-B14F-4D97-AF65-F5344CB8AC3E}">
        <p14:creationId xmlns:p14="http://schemas.microsoft.com/office/powerpoint/2010/main" val="2833094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022815" y="411750"/>
            <a:ext cx="3672000" cy="1800000"/>
          </a:xfrm>
        </p:spPr>
        <p:txBody>
          <a:bodyPr anchor="b" anchorCtr="0"/>
          <a:lstStyle>
            <a:lvl1pPr algn="l">
              <a:defRPr sz="3200">
                <a:solidFill>
                  <a:srgbClr val="E58A13"/>
                </a:solidFill>
                <a:latin typeface="Helvetica" panose="020B0604020202020204" pitchFamily="34" charset="0"/>
                <a:cs typeface="Helvetica" panose="020B0604020202020204" pitchFamily="34" charset="0"/>
              </a:defRPr>
            </a:lvl1pPr>
          </a:lstStyle>
          <a:p>
            <a:r>
              <a:rPr lang="nl-NL" dirty="0"/>
              <a:t>Titelstijl van model bewerken</a:t>
            </a:r>
            <a:endParaRPr lang="en-US" dirty="0"/>
          </a:p>
        </p:txBody>
      </p:sp>
      <p:sp>
        <p:nvSpPr>
          <p:cNvPr id="4" name="Date Placeholder 3"/>
          <p:cNvSpPr>
            <a:spLocks noGrp="1"/>
          </p:cNvSpPr>
          <p:nvPr>
            <p:ph type="dt" sz="half" idx="10"/>
          </p:nvPr>
        </p:nvSpPr>
        <p:spPr>
          <a:xfrm>
            <a:off x="5022815" y="2571750"/>
            <a:ext cx="3672000" cy="252000"/>
          </a:xfrm>
          <a:prstGeom prst="rect">
            <a:avLst/>
          </a:prstGeom>
        </p:spPr>
        <p:txBody>
          <a:bodyPr/>
          <a:lstStyle>
            <a:lvl1pPr algn="l">
              <a:defRPr sz="1100">
                <a:solidFill>
                  <a:srgbClr val="15A2AA"/>
                </a:solidFill>
                <a:latin typeface="Helvetica" panose="020B0604020202020204" pitchFamily="34" charset="0"/>
                <a:cs typeface="Helvetica" panose="020B0604020202020204" pitchFamily="34" charset="0"/>
              </a:defRPr>
            </a:lvl1pPr>
          </a:lstStyle>
          <a:p>
            <a:r>
              <a:rPr lang="nl-NL"/>
              <a:t>Voeg een datum toe</a:t>
            </a:r>
            <a:endParaRPr lang="nl-NL" dirty="0"/>
          </a:p>
        </p:txBody>
      </p:sp>
      <p:sp>
        <p:nvSpPr>
          <p:cNvPr id="9" name="Picture Placeholder 2">
            <a:extLst>
              <a:ext uri="{FF2B5EF4-FFF2-40B4-BE49-F238E27FC236}">
                <a16:creationId xmlns:a16="http://schemas.microsoft.com/office/drawing/2014/main" id="{15874561-004A-B14A-BE1E-DCD45BF0256D}"/>
              </a:ext>
            </a:extLst>
          </p:cNvPr>
          <p:cNvSpPr>
            <a:spLocks noGrp="1" noChangeAspect="1"/>
          </p:cNvSpPr>
          <p:nvPr>
            <p:ph type="pic" idx="1" hasCustomPrompt="1"/>
          </p:nvPr>
        </p:nvSpPr>
        <p:spPr>
          <a:xfrm>
            <a:off x="0" y="0"/>
            <a:ext cx="4572000" cy="5143500"/>
          </a:xfrm>
          <a:prstGeom prst="rect">
            <a:avLst/>
          </a:prstGeom>
          <a:solidFill>
            <a:srgbClr val="15A2AA">
              <a:alpha val="50196"/>
            </a:srgbClr>
          </a:solidFill>
          <a:ln w="38100">
            <a:solidFill>
              <a:srgbClr val="E58A13"/>
            </a:solidFill>
          </a:ln>
        </p:spPr>
        <p:style>
          <a:lnRef idx="2">
            <a:schemeClr val="dk1"/>
          </a:lnRef>
          <a:fillRef idx="1">
            <a:schemeClr val="lt1"/>
          </a:fillRef>
          <a:effectRef idx="0">
            <a:schemeClr val="dk1"/>
          </a:effectRef>
          <a:fontRef idx="minor">
            <a:schemeClr val="dk1"/>
          </a:fontRef>
        </p:style>
        <p:txBody>
          <a:bodyPr vert="horz" lIns="1800000" tIns="360000" rIns="1800000" bIns="0" rtlCol="0" anchor="t" anchorCtr="0">
            <a:noAutofit/>
          </a:bodyPr>
          <a:lstStyle>
            <a:lvl1pPr>
              <a:defRPr lang="en-US" sz="1600">
                <a:solidFill>
                  <a:schemeClr val="tx1">
                    <a:lumMod val="50000"/>
                    <a:lumOff val="50000"/>
                  </a:schemeClr>
                </a:solidFill>
                <a:latin typeface="+mn-lt"/>
                <a:cs typeface="+mn-cs"/>
              </a:defRPr>
            </a:lvl1pPr>
          </a:lstStyle>
          <a:p>
            <a:pPr marL="0" lvl="0" indent="0" algn="ctr">
              <a:buNone/>
            </a:pPr>
            <a:r>
              <a:rPr lang="nl-NL"/>
              <a:t>Sleep de afbeelding naar de tijdelijke aanduiding of klik op het pictogram als u een afbeelding wilt toevoegen</a:t>
            </a:r>
            <a:endParaRPr lang="en-US"/>
          </a:p>
        </p:txBody>
      </p:sp>
      <p:sp>
        <p:nvSpPr>
          <p:cNvPr id="6" name="Text Placeholder 3">
            <a:extLst>
              <a:ext uri="{FF2B5EF4-FFF2-40B4-BE49-F238E27FC236}">
                <a16:creationId xmlns:a16="http://schemas.microsoft.com/office/drawing/2014/main" id="{AD6DF5A1-8078-2B4D-B79E-305B70C9D2A7}"/>
              </a:ext>
            </a:extLst>
          </p:cNvPr>
          <p:cNvSpPr>
            <a:spLocks noGrp="1"/>
          </p:cNvSpPr>
          <p:nvPr>
            <p:ph type="body" sz="half" idx="15" hasCustomPrompt="1"/>
          </p:nvPr>
        </p:nvSpPr>
        <p:spPr>
          <a:xfrm>
            <a:off x="5022814" y="2283750"/>
            <a:ext cx="3671999" cy="252000"/>
          </a:xfrm>
          <a:prstGeom prst="rect">
            <a:avLst/>
          </a:prstGeom>
        </p:spPr>
        <p:txBody>
          <a:bodyPr/>
          <a:lstStyle>
            <a:lvl1pPr marL="0" indent="0" algn="l">
              <a:buNone/>
              <a:defRPr sz="1300" i="0">
                <a:solidFill>
                  <a:srgbClr val="15A2AA"/>
                </a:solidFill>
                <a:latin typeface="Helvetica" panose="020B0604020202020204" pitchFamily="34" charset="0"/>
                <a:cs typeface="Helvetica"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 om de naam te bewerken</a:t>
            </a:r>
          </a:p>
        </p:txBody>
      </p:sp>
    </p:spTree>
    <p:extLst>
      <p:ext uri="{BB962C8B-B14F-4D97-AF65-F5344CB8AC3E}">
        <p14:creationId xmlns:p14="http://schemas.microsoft.com/office/powerpoint/2010/main" val="7534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nl-NL" dirty="0"/>
              <a:t>Titel van de presentatie toe &gt; via functie Koptekst en Voettekst</a:t>
            </a:r>
          </a:p>
        </p:txBody>
      </p:sp>
    </p:spTree>
    <p:extLst>
      <p:ext uri="{BB962C8B-B14F-4D97-AF65-F5344CB8AC3E}">
        <p14:creationId xmlns:p14="http://schemas.microsoft.com/office/powerpoint/2010/main" val="762351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b="0"/>
            </a:lvl1pPr>
          </a:lstStyle>
          <a:p>
            <a:r>
              <a:rPr lang="nl-NL" dirty="0"/>
              <a:t>Titel van de presentatie toe &gt; via functie Koptekst en Voettekst</a:t>
            </a:r>
          </a:p>
        </p:txBody>
      </p:sp>
      <p:sp>
        <p:nvSpPr>
          <p:cNvPr id="7" name="Title 1">
            <a:extLst>
              <a:ext uri="{FF2B5EF4-FFF2-40B4-BE49-F238E27FC236}">
                <a16:creationId xmlns:a16="http://schemas.microsoft.com/office/drawing/2014/main" id="{10F66627-3207-3641-A0AE-BD471C0B7A82}"/>
              </a:ext>
            </a:extLst>
          </p:cNvPr>
          <p:cNvSpPr>
            <a:spLocks noGrp="1"/>
          </p:cNvSpPr>
          <p:nvPr>
            <p:ph type="title"/>
          </p:nvPr>
        </p:nvSpPr>
        <p:spPr>
          <a:xfrm>
            <a:off x="720000" y="540000"/>
            <a:ext cx="6840000" cy="432000"/>
          </a:xfrm>
        </p:spPr>
        <p:txBody>
          <a:bodyPr/>
          <a:lstStyle/>
          <a:p>
            <a:r>
              <a:rPr lang="nl-NL"/>
              <a:t>Klik om stijl te bewerken</a:t>
            </a:r>
            <a:endParaRPr lang="en-US"/>
          </a:p>
        </p:txBody>
      </p:sp>
      <p:sp>
        <p:nvSpPr>
          <p:cNvPr id="8" name="Content Placeholder 2">
            <a:extLst>
              <a:ext uri="{FF2B5EF4-FFF2-40B4-BE49-F238E27FC236}">
                <a16:creationId xmlns:a16="http://schemas.microsoft.com/office/drawing/2014/main" id="{13AE7F3A-A772-4B4D-8CC3-01E4B832669F}"/>
              </a:ext>
            </a:extLst>
          </p:cNvPr>
          <p:cNvSpPr>
            <a:spLocks noGrp="1"/>
          </p:cNvSpPr>
          <p:nvPr>
            <p:ph idx="1"/>
          </p:nvPr>
        </p:nvSpPr>
        <p:spPr>
          <a:xfrm>
            <a:off x="720000" y="1296000"/>
            <a:ext cx="6840000" cy="3240000"/>
          </a:xfrm>
          <a:prstGeom prst="rect">
            <a:avLst/>
          </a:prstGeom>
        </p:spPr>
        <p:txBody>
          <a:bodyPr/>
          <a:lstStyle>
            <a:lvl1pPr>
              <a:lnSpc>
                <a:spcPct val="120000"/>
              </a:lnSpc>
              <a:spcAft>
                <a:spcPts val="1200"/>
              </a:spcAft>
              <a:defRPr/>
            </a:lvl1pPr>
            <a:lvl2pPr>
              <a:lnSpc>
                <a:spcPct val="120000"/>
              </a:lnSpc>
              <a:spcAft>
                <a:spcPts val="1200"/>
              </a:spcAft>
              <a:defRPr/>
            </a:lvl2pPr>
            <a:lvl3pPr>
              <a:lnSpc>
                <a:spcPct val="120000"/>
              </a:lnSpc>
              <a:spcAft>
                <a:spcPts val="1200"/>
              </a:spcAft>
              <a:defRPr/>
            </a:lvl3pPr>
            <a:lvl4pPr>
              <a:lnSpc>
                <a:spcPct val="120000"/>
              </a:lnSpc>
              <a:spcAft>
                <a:spcPts val="1200"/>
              </a:spcAft>
              <a:defRPr/>
            </a:lvl4pPr>
            <a:lvl5pPr>
              <a:lnSpc>
                <a:spcPct val="120000"/>
              </a:lnSpc>
              <a:spcAft>
                <a:spcPts val="1200"/>
              </a:spcAf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2973365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psomm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a:xfrm>
            <a:off x="720000" y="1296000"/>
            <a:ext cx="6840000" cy="3240000"/>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Footer Placeholder 4"/>
          <p:cNvSpPr>
            <a:spLocks noGrp="1"/>
          </p:cNvSpPr>
          <p:nvPr>
            <p:ph type="ftr" sz="quarter" idx="11"/>
          </p:nvPr>
        </p:nvSpPr>
        <p:spPr/>
        <p:txBody>
          <a:bodyPr/>
          <a:lstStyle/>
          <a:p>
            <a:r>
              <a:rPr lang="nl-NL"/>
              <a:t>Titel van de presentatie toe &gt; via functie Koptekst en Voettekst</a:t>
            </a:r>
          </a:p>
        </p:txBody>
      </p:sp>
    </p:spTree>
    <p:extLst>
      <p:ext uri="{BB962C8B-B14F-4D97-AF65-F5344CB8AC3E}">
        <p14:creationId xmlns:p14="http://schemas.microsoft.com/office/powerpoint/2010/main" val="1774300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en afbeelding">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751E91DB-28FB-AA4A-A5C7-1809A9626E11}"/>
              </a:ext>
            </a:extLst>
          </p:cNvPr>
          <p:cNvSpPr>
            <a:spLocks noGrp="1" noChangeAspect="1"/>
          </p:cNvSpPr>
          <p:nvPr>
            <p:ph type="pic" idx="13" hasCustomPrompt="1"/>
          </p:nvPr>
        </p:nvSpPr>
        <p:spPr>
          <a:xfrm>
            <a:off x="0" y="0"/>
            <a:ext cx="4572000" cy="5143500"/>
          </a:xfrm>
          <a:prstGeom prst="rect">
            <a:avLst/>
          </a:prstGeom>
          <a:solidFill>
            <a:srgbClr val="15A2AA">
              <a:alpha val="50196"/>
            </a:srgbClr>
          </a:solidFill>
          <a:ln w="38100">
            <a:solidFill>
              <a:srgbClr val="E58A13"/>
            </a:solidFill>
          </a:ln>
        </p:spPr>
        <p:style>
          <a:lnRef idx="2">
            <a:schemeClr val="dk1"/>
          </a:lnRef>
          <a:fillRef idx="1">
            <a:schemeClr val="lt1"/>
          </a:fillRef>
          <a:effectRef idx="0">
            <a:schemeClr val="dk1"/>
          </a:effectRef>
          <a:fontRef idx="minor">
            <a:schemeClr val="dk1"/>
          </a:fontRef>
        </p:style>
        <p:txBody>
          <a:bodyPr vert="horz" lIns="1800000" tIns="360000" rIns="1800000" bIns="0" rtlCol="0" anchor="t" anchorCtr="0">
            <a:noAutofit/>
          </a:bodyPr>
          <a:lstStyle>
            <a:lvl1pPr>
              <a:defRPr lang="en-US" sz="1600">
                <a:solidFill>
                  <a:schemeClr val="tx1">
                    <a:lumMod val="50000"/>
                    <a:lumOff val="50000"/>
                  </a:schemeClr>
                </a:solidFill>
              </a:defRPr>
            </a:lvl1pPr>
          </a:lstStyle>
          <a:p>
            <a:pPr marL="0" lvl="0" indent="0" algn="ctr">
              <a:buNone/>
            </a:pPr>
            <a:r>
              <a:rPr lang="nl-NL"/>
              <a:t>Sleep de afbeelding naar de tijdelijke aanduiding of klik op het pictogram als u een afbeelding wilt toevoegen</a:t>
            </a:r>
            <a:endParaRPr lang="en-US"/>
          </a:p>
        </p:txBody>
      </p:sp>
      <p:sp>
        <p:nvSpPr>
          <p:cNvPr id="2" name="Title 1"/>
          <p:cNvSpPr>
            <a:spLocks noGrp="1"/>
          </p:cNvSpPr>
          <p:nvPr>
            <p:ph type="title"/>
          </p:nvPr>
        </p:nvSpPr>
        <p:spPr>
          <a:xfrm>
            <a:off x="5076000" y="540000"/>
            <a:ext cx="3117274" cy="757239"/>
          </a:xfrm>
        </p:spPr>
        <p:txBody>
          <a:bodyPr/>
          <a:lstStyle/>
          <a:p>
            <a:r>
              <a:rPr lang="nl-NL"/>
              <a:t>Klik om stijl te bewerken</a:t>
            </a:r>
            <a:endParaRPr lang="en-US"/>
          </a:p>
        </p:txBody>
      </p:sp>
      <p:sp>
        <p:nvSpPr>
          <p:cNvPr id="3" name="Content Placeholder 2"/>
          <p:cNvSpPr>
            <a:spLocks noGrp="1"/>
          </p:cNvSpPr>
          <p:nvPr>
            <p:ph idx="1"/>
          </p:nvPr>
        </p:nvSpPr>
        <p:spPr>
          <a:xfrm>
            <a:off x="5075998" y="1296000"/>
            <a:ext cx="3636001" cy="3240000"/>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nl-NL"/>
              <a:t>Titel van de presentatie toe &gt; via functie Koptekst en Voettekst</a:t>
            </a:r>
          </a:p>
        </p:txBody>
      </p:sp>
    </p:spTree>
    <p:extLst>
      <p:ext uri="{BB962C8B-B14F-4D97-AF65-F5344CB8AC3E}">
        <p14:creationId xmlns:p14="http://schemas.microsoft.com/office/powerpoint/2010/main" val="1762597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sz="half" idx="1"/>
          </p:nvPr>
        </p:nvSpPr>
        <p:spPr>
          <a:xfrm>
            <a:off x="720000" y="1296000"/>
            <a:ext cx="3636000" cy="3240000"/>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5076000" y="1296000"/>
            <a:ext cx="3636000" cy="3240000"/>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Footer Placeholder 5"/>
          <p:cNvSpPr>
            <a:spLocks noGrp="1"/>
          </p:cNvSpPr>
          <p:nvPr>
            <p:ph type="ftr" sz="quarter" idx="11"/>
          </p:nvPr>
        </p:nvSpPr>
        <p:spPr/>
        <p:txBody>
          <a:bodyPr/>
          <a:lstStyle/>
          <a:p>
            <a:r>
              <a:rPr lang="nl-NL"/>
              <a:t>Titel van de presentatie toe &gt; via functie Koptekst en Voettekst</a:t>
            </a:r>
          </a:p>
        </p:txBody>
      </p:sp>
    </p:spTree>
    <p:extLst>
      <p:ext uri="{BB962C8B-B14F-4D97-AF65-F5344CB8AC3E}">
        <p14:creationId xmlns:p14="http://schemas.microsoft.com/office/powerpoint/2010/main" val="1296857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leen afbeelding">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0" y="0"/>
            <a:ext cx="9144000" cy="5143500"/>
          </a:xfrm>
          <a:prstGeom prst="rect">
            <a:avLst/>
          </a:prstGeom>
          <a:ln w="38100">
            <a:solidFill>
              <a:srgbClr val="E58A13"/>
            </a:solidFill>
          </a:ln>
        </p:spPr>
        <p:style>
          <a:lnRef idx="2">
            <a:schemeClr val="dk1"/>
          </a:lnRef>
          <a:fillRef idx="1">
            <a:schemeClr val="lt1"/>
          </a:fillRef>
          <a:effectRef idx="0">
            <a:schemeClr val="dk1"/>
          </a:effectRef>
          <a:fontRef idx="minor">
            <a:schemeClr val="dk1"/>
          </a:fontRef>
        </p:style>
        <p:txBody>
          <a:bodyPr vert="horz" lIns="1800000" tIns="360000" rIns="1800000" bIns="0" rtlCol="0" anchor="t" anchorCtr="0">
            <a:noAutofit/>
          </a:bodyPr>
          <a:lstStyle>
            <a:lvl1pPr>
              <a:defRPr lang="en-US" sz="1600">
                <a:solidFill>
                  <a:schemeClr val="tx1">
                    <a:lumMod val="50000"/>
                    <a:lumOff val="50000"/>
                  </a:schemeClr>
                </a:solidFill>
              </a:defRPr>
            </a:lvl1pPr>
          </a:lstStyle>
          <a:p>
            <a:pPr marL="0" lvl="0" indent="0" algn="ctr">
              <a:buNone/>
            </a:pPr>
            <a:r>
              <a:rPr lang="nl-NL"/>
              <a:t>Sleep de afbeelding naar de tijdelijke aanduiding of klik op het pictogram als u een afbeelding wilt toevoegen</a:t>
            </a:r>
            <a:endParaRPr lang="en-US"/>
          </a:p>
        </p:txBody>
      </p:sp>
    </p:spTree>
    <p:extLst>
      <p:ext uri="{BB962C8B-B14F-4D97-AF65-F5344CB8AC3E}">
        <p14:creationId xmlns:p14="http://schemas.microsoft.com/office/powerpoint/2010/main" val="46154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0000" y="3420000"/>
            <a:ext cx="6840000" cy="1152000"/>
          </a:xfrm>
          <a:prstGeom prst="rect">
            <a:avLst/>
          </a:prstGeom>
        </p:spPr>
        <p:txBody>
          <a:bodyPr/>
          <a:lstStyle>
            <a:lvl1pPr marL="0" indent="0">
              <a:lnSpc>
                <a:spcPct val="110000"/>
              </a:lnSpc>
              <a:spcAft>
                <a:spcPts val="0"/>
              </a:spcAft>
              <a:buNone/>
              <a:defRPr sz="1700">
                <a:solidFill>
                  <a:srgbClr val="15A2AA"/>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Klikken om de tekststijl van het model te bewerken</a:t>
            </a:r>
          </a:p>
        </p:txBody>
      </p:sp>
      <p:sp>
        <p:nvSpPr>
          <p:cNvPr id="5" name="Footer Placeholder 4"/>
          <p:cNvSpPr>
            <a:spLocks noGrp="1"/>
          </p:cNvSpPr>
          <p:nvPr>
            <p:ph type="ftr" sz="quarter" idx="11"/>
          </p:nvPr>
        </p:nvSpPr>
        <p:spPr/>
        <p:txBody>
          <a:bodyPr/>
          <a:lstStyle/>
          <a:p>
            <a:r>
              <a:rPr lang="nl-NL"/>
              <a:t>Titel van de presentatie toe &gt; via functie Koptekst en Voettekst</a:t>
            </a:r>
          </a:p>
        </p:txBody>
      </p:sp>
      <p:sp>
        <p:nvSpPr>
          <p:cNvPr id="7" name="Picture Placeholder 2">
            <a:extLst>
              <a:ext uri="{FF2B5EF4-FFF2-40B4-BE49-F238E27FC236}">
                <a16:creationId xmlns:a16="http://schemas.microsoft.com/office/drawing/2014/main" id="{D0427495-5625-8D41-B66B-CBD056DDEF52}"/>
              </a:ext>
            </a:extLst>
          </p:cNvPr>
          <p:cNvSpPr>
            <a:spLocks noGrp="1"/>
          </p:cNvSpPr>
          <p:nvPr>
            <p:ph type="pic" idx="13"/>
          </p:nvPr>
        </p:nvSpPr>
        <p:spPr>
          <a:xfrm>
            <a:off x="442892" y="1538677"/>
            <a:ext cx="1655999" cy="1656000"/>
          </a:xfrm>
          <a:prstGeom prst="ellipse">
            <a:avLst/>
          </a:prstGeom>
          <a:solidFill>
            <a:schemeClr val="bg1">
              <a:lumMod val="85000"/>
            </a:schemeClr>
          </a:solidFill>
        </p:spPr>
        <p:txBody>
          <a:bodyPr lIns="0" tIns="0" rIns="0" anchor="t"/>
          <a:lstStyle>
            <a:lvl1pPr marL="0" indent="0" algn="ctr">
              <a:lnSpc>
                <a:spcPct val="10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8" name="Picture Placeholder 2">
            <a:extLst>
              <a:ext uri="{FF2B5EF4-FFF2-40B4-BE49-F238E27FC236}">
                <a16:creationId xmlns:a16="http://schemas.microsoft.com/office/drawing/2014/main" id="{1A1F89E1-F3AA-2441-B359-B992D29BB710}"/>
              </a:ext>
            </a:extLst>
          </p:cNvPr>
          <p:cNvSpPr>
            <a:spLocks noGrp="1"/>
          </p:cNvSpPr>
          <p:nvPr>
            <p:ph type="pic" idx="14"/>
          </p:nvPr>
        </p:nvSpPr>
        <p:spPr>
          <a:xfrm>
            <a:off x="4726564" y="1538677"/>
            <a:ext cx="1655999" cy="1656000"/>
          </a:xfrm>
          <a:prstGeom prst="ellipse">
            <a:avLst/>
          </a:prstGeom>
          <a:solidFill>
            <a:schemeClr val="bg1">
              <a:lumMod val="85000"/>
            </a:schemeClr>
          </a:solidFill>
        </p:spPr>
        <p:txBody>
          <a:bodyPr lIns="0" tIns="0" rIns="0" anchor="t"/>
          <a:lstStyle>
            <a:lvl1pPr marL="0" indent="0" algn="ctr">
              <a:lnSpc>
                <a:spcPct val="10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9" name="Title 1">
            <a:extLst>
              <a:ext uri="{FF2B5EF4-FFF2-40B4-BE49-F238E27FC236}">
                <a16:creationId xmlns:a16="http://schemas.microsoft.com/office/drawing/2014/main" id="{BA9317EB-3ED3-5C47-A756-EDA96751EF9D}"/>
              </a:ext>
            </a:extLst>
          </p:cNvPr>
          <p:cNvSpPr>
            <a:spLocks noGrp="1"/>
          </p:cNvSpPr>
          <p:nvPr>
            <p:ph type="title"/>
          </p:nvPr>
        </p:nvSpPr>
        <p:spPr>
          <a:xfrm>
            <a:off x="720000" y="540001"/>
            <a:ext cx="6840000" cy="432000"/>
          </a:xfrm>
        </p:spPr>
        <p:txBody>
          <a:bodyPr/>
          <a:lstStyle/>
          <a:p>
            <a:r>
              <a:rPr lang="nl-NL"/>
              <a:t>Klik om stijl te bewerken</a:t>
            </a:r>
            <a:endParaRPr lang="en-US"/>
          </a:p>
        </p:txBody>
      </p:sp>
      <p:sp>
        <p:nvSpPr>
          <p:cNvPr id="10" name="Text Placeholder 3">
            <a:extLst>
              <a:ext uri="{FF2B5EF4-FFF2-40B4-BE49-F238E27FC236}">
                <a16:creationId xmlns:a16="http://schemas.microsoft.com/office/drawing/2014/main" id="{B9779A1E-053C-1F4E-82CD-7CE2F66D105D}"/>
              </a:ext>
            </a:extLst>
          </p:cNvPr>
          <p:cNvSpPr>
            <a:spLocks noGrp="1"/>
          </p:cNvSpPr>
          <p:nvPr>
            <p:ph type="body" sz="half" idx="2" hasCustomPrompt="1"/>
          </p:nvPr>
        </p:nvSpPr>
        <p:spPr>
          <a:xfrm>
            <a:off x="2242564" y="2571750"/>
            <a:ext cx="2448000" cy="379191"/>
          </a:xfrm>
          <a:prstGeom prst="rect">
            <a:avLst/>
          </a:prstGeom>
        </p:spPr>
        <p:txBody>
          <a:bodyPr/>
          <a:lstStyle>
            <a:lvl1pPr marL="0" indent="0">
              <a:buNone/>
              <a:defRPr sz="1100" b="1"/>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de functie te bewerken</a:t>
            </a:r>
          </a:p>
        </p:txBody>
      </p:sp>
      <p:sp>
        <p:nvSpPr>
          <p:cNvPr id="11" name="Text Placeholder 3">
            <a:extLst>
              <a:ext uri="{FF2B5EF4-FFF2-40B4-BE49-F238E27FC236}">
                <a16:creationId xmlns:a16="http://schemas.microsoft.com/office/drawing/2014/main" id="{4BF245AE-586C-2A4F-B826-40D7321CAD1A}"/>
              </a:ext>
            </a:extLst>
          </p:cNvPr>
          <p:cNvSpPr>
            <a:spLocks noGrp="1"/>
          </p:cNvSpPr>
          <p:nvPr>
            <p:ph type="body" sz="half" idx="15" hasCustomPrompt="1"/>
          </p:nvPr>
        </p:nvSpPr>
        <p:spPr>
          <a:xfrm>
            <a:off x="2242564" y="2067751"/>
            <a:ext cx="2448000" cy="288000"/>
          </a:xfrm>
          <a:prstGeom prst="rect">
            <a:avLst/>
          </a:prstGeom>
        </p:spPr>
        <p:txBody>
          <a:bodyPr vert="horz" lIns="0" tIns="0" rIns="0" bIns="0" rtlCol="0" anchor="t" anchorCtr="0">
            <a:noAutofit/>
          </a:bodyPr>
          <a:lstStyle>
            <a:lvl1pPr>
              <a:defRPr lang="nl-NL" sz="1600" b="1" i="0">
                <a:solidFill>
                  <a:srgbClr val="E58A13"/>
                </a:solidFill>
              </a:defRPr>
            </a:lvl1pPr>
          </a:lstStyle>
          <a:p>
            <a:pPr marL="0" lvl="0" indent="0">
              <a:buNone/>
            </a:pPr>
            <a:r>
              <a:rPr lang="nl-NL" dirty="0"/>
              <a:t>Klik om de naam te bewerken</a:t>
            </a:r>
          </a:p>
        </p:txBody>
      </p:sp>
      <p:sp>
        <p:nvSpPr>
          <p:cNvPr id="12" name="Text Placeholder 3">
            <a:extLst>
              <a:ext uri="{FF2B5EF4-FFF2-40B4-BE49-F238E27FC236}">
                <a16:creationId xmlns:a16="http://schemas.microsoft.com/office/drawing/2014/main" id="{A512B7D1-C9E6-3F49-B9B0-DF89D5302684}"/>
              </a:ext>
            </a:extLst>
          </p:cNvPr>
          <p:cNvSpPr>
            <a:spLocks noGrp="1"/>
          </p:cNvSpPr>
          <p:nvPr>
            <p:ph type="body" sz="half" idx="16" hasCustomPrompt="1"/>
          </p:nvPr>
        </p:nvSpPr>
        <p:spPr>
          <a:xfrm>
            <a:off x="6526564" y="2571750"/>
            <a:ext cx="2448000" cy="379192"/>
          </a:xfrm>
          <a:prstGeom prst="rect">
            <a:avLst/>
          </a:prstGeom>
        </p:spPr>
        <p:txBody>
          <a:bodyPr/>
          <a:lstStyle>
            <a:lvl1pPr marL="0" indent="0">
              <a:buNone/>
              <a:defRPr sz="1100" b="1"/>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de functie te bewerken</a:t>
            </a:r>
          </a:p>
        </p:txBody>
      </p:sp>
      <p:sp>
        <p:nvSpPr>
          <p:cNvPr id="13" name="Text Placeholder 3">
            <a:extLst>
              <a:ext uri="{FF2B5EF4-FFF2-40B4-BE49-F238E27FC236}">
                <a16:creationId xmlns:a16="http://schemas.microsoft.com/office/drawing/2014/main" id="{7A40B11C-FDB3-7F4B-ACA5-90ED05DF7973}"/>
              </a:ext>
            </a:extLst>
          </p:cNvPr>
          <p:cNvSpPr>
            <a:spLocks noGrp="1"/>
          </p:cNvSpPr>
          <p:nvPr>
            <p:ph type="body" sz="half" idx="17" hasCustomPrompt="1"/>
          </p:nvPr>
        </p:nvSpPr>
        <p:spPr>
          <a:xfrm>
            <a:off x="6526564" y="2067751"/>
            <a:ext cx="2448000" cy="288000"/>
          </a:xfrm>
          <a:prstGeom prst="rect">
            <a:avLst/>
          </a:prstGeom>
        </p:spPr>
        <p:txBody>
          <a:bodyPr vert="horz" lIns="0" tIns="0" rIns="0" bIns="0" rtlCol="0" anchor="t" anchorCtr="0">
            <a:noAutofit/>
          </a:bodyPr>
          <a:lstStyle>
            <a:lvl1pPr>
              <a:defRPr lang="nl-NL" sz="1600" b="1" i="0">
                <a:solidFill>
                  <a:srgbClr val="E58A13"/>
                </a:solidFill>
              </a:defRPr>
            </a:lvl1pPr>
          </a:lstStyle>
          <a:p>
            <a:pPr marL="0" lvl="0" indent="0">
              <a:buNone/>
            </a:pPr>
            <a:r>
              <a:rPr lang="nl-NL" dirty="0"/>
              <a:t>Klik om de naam te bewerken</a:t>
            </a:r>
          </a:p>
        </p:txBody>
      </p:sp>
    </p:spTree>
    <p:extLst>
      <p:ext uri="{BB962C8B-B14F-4D97-AF65-F5344CB8AC3E}">
        <p14:creationId xmlns:p14="http://schemas.microsoft.com/office/powerpoint/2010/main" val="703724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kkoor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0000" y="1297428"/>
            <a:ext cx="7776000" cy="1539290"/>
          </a:xfrm>
          <a:prstGeom prst="rect">
            <a:avLst/>
          </a:prstGeom>
        </p:spPr>
        <p:txBody>
          <a:bodyPr/>
          <a:lstStyle>
            <a:lvl1pPr marL="0" indent="0">
              <a:lnSpc>
                <a:spcPct val="110000"/>
              </a:lnSpc>
              <a:spcAft>
                <a:spcPts val="0"/>
              </a:spcAft>
              <a:buNone/>
              <a:defRPr sz="1700">
                <a:solidFill>
                  <a:srgbClr val="15A2AA"/>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dirty="0"/>
              <a:t>Klikken om de tekststijl van het model te bewerken</a:t>
            </a:r>
          </a:p>
        </p:txBody>
      </p:sp>
      <p:sp>
        <p:nvSpPr>
          <p:cNvPr id="9" name="Title 1">
            <a:extLst>
              <a:ext uri="{FF2B5EF4-FFF2-40B4-BE49-F238E27FC236}">
                <a16:creationId xmlns:a16="http://schemas.microsoft.com/office/drawing/2014/main" id="{BA9317EB-3ED3-5C47-A756-EDA96751EF9D}"/>
              </a:ext>
            </a:extLst>
          </p:cNvPr>
          <p:cNvSpPr>
            <a:spLocks noGrp="1"/>
          </p:cNvSpPr>
          <p:nvPr>
            <p:ph type="title"/>
          </p:nvPr>
        </p:nvSpPr>
        <p:spPr>
          <a:xfrm>
            <a:off x="720000" y="540001"/>
            <a:ext cx="6840000" cy="432000"/>
          </a:xfrm>
        </p:spPr>
        <p:txBody>
          <a:bodyPr/>
          <a:lstStyle/>
          <a:p>
            <a:r>
              <a:rPr lang="nl-NL"/>
              <a:t>Klik om stijl te bewerken</a:t>
            </a:r>
            <a:endParaRPr lang="en-US"/>
          </a:p>
        </p:txBody>
      </p:sp>
      <p:sp>
        <p:nvSpPr>
          <p:cNvPr id="10" name="Text Placeholder 3">
            <a:extLst>
              <a:ext uri="{FF2B5EF4-FFF2-40B4-BE49-F238E27FC236}">
                <a16:creationId xmlns:a16="http://schemas.microsoft.com/office/drawing/2014/main" id="{B9779A1E-053C-1F4E-82CD-7CE2F66D105D}"/>
              </a:ext>
            </a:extLst>
          </p:cNvPr>
          <p:cNvSpPr>
            <a:spLocks noGrp="1"/>
          </p:cNvSpPr>
          <p:nvPr>
            <p:ph type="body" sz="half" idx="2" hasCustomPrompt="1"/>
          </p:nvPr>
        </p:nvSpPr>
        <p:spPr>
          <a:xfrm>
            <a:off x="719999" y="4179809"/>
            <a:ext cx="3636000" cy="540000"/>
          </a:xfrm>
          <a:prstGeom prst="rect">
            <a:avLst/>
          </a:prstGeom>
        </p:spPr>
        <p:txBody>
          <a:bodyPr/>
          <a:lstStyle>
            <a:lvl1pPr marL="0" indent="0">
              <a:buNone/>
              <a:defRPr sz="1100" b="1"/>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de functie te bewerken</a:t>
            </a:r>
          </a:p>
        </p:txBody>
      </p:sp>
      <p:sp>
        <p:nvSpPr>
          <p:cNvPr id="11" name="Text Placeholder 3">
            <a:extLst>
              <a:ext uri="{FF2B5EF4-FFF2-40B4-BE49-F238E27FC236}">
                <a16:creationId xmlns:a16="http://schemas.microsoft.com/office/drawing/2014/main" id="{4BF245AE-586C-2A4F-B826-40D7321CAD1A}"/>
              </a:ext>
            </a:extLst>
          </p:cNvPr>
          <p:cNvSpPr>
            <a:spLocks noGrp="1"/>
          </p:cNvSpPr>
          <p:nvPr>
            <p:ph type="body" sz="half" idx="15" hasCustomPrompt="1"/>
          </p:nvPr>
        </p:nvSpPr>
        <p:spPr>
          <a:xfrm>
            <a:off x="719997" y="3852000"/>
            <a:ext cx="3636000" cy="288000"/>
          </a:xfrm>
          <a:prstGeom prst="rect">
            <a:avLst/>
          </a:prstGeom>
        </p:spPr>
        <p:txBody>
          <a:bodyPr/>
          <a:lstStyle>
            <a:lvl1pPr marL="0" indent="0">
              <a:buNone/>
              <a:defRPr sz="1600" b="1" i="0">
                <a:solidFill>
                  <a:srgbClr val="E58A13"/>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 om de naam te bewerken</a:t>
            </a:r>
          </a:p>
        </p:txBody>
      </p:sp>
      <p:sp>
        <p:nvSpPr>
          <p:cNvPr id="14" name="Text Placeholder 2">
            <a:extLst>
              <a:ext uri="{FF2B5EF4-FFF2-40B4-BE49-F238E27FC236}">
                <a16:creationId xmlns:a16="http://schemas.microsoft.com/office/drawing/2014/main" id="{7680D96C-B9FF-1F48-9383-7E7DF938F4CB}"/>
              </a:ext>
            </a:extLst>
          </p:cNvPr>
          <p:cNvSpPr>
            <a:spLocks noGrp="1"/>
          </p:cNvSpPr>
          <p:nvPr>
            <p:ph type="body" idx="18" hasCustomPrompt="1"/>
          </p:nvPr>
        </p:nvSpPr>
        <p:spPr>
          <a:xfrm>
            <a:off x="719999" y="2988000"/>
            <a:ext cx="3636000" cy="324000"/>
          </a:xfrm>
          <a:prstGeom prst="rect">
            <a:avLst/>
          </a:prstGeom>
        </p:spPr>
        <p:txBody>
          <a:bodyPr/>
          <a:lstStyle>
            <a:lvl1pPr marL="0" indent="0">
              <a:spcAft>
                <a:spcPts val="0"/>
              </a:spcAft>
              <a:buNone/>
              <a:defRPr sz="1700">
                <a:solidFill>
                  <a:srgbClr val="15A2AA"/>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 om te bewerken</a:t>
            </a:r>
          </a:p>
        </p:txBody>
      </p:sp>
      <p:sp>
        <p:nvSpPr>
          <p:cNvPr id="15" name="Text Placeholder 2">
            <a:extLst>
              <a:ext uri="{FF2B5EF4-FFF2-40B4-BE49-F238E27FC236}">
                <a16:creationId xmlns:a16="http://schemas.microsoft.com/office/drawing/2014/main" id="{6F595237-464D-C545-8BAB-9301B2B15AE0}"/>
              </a:ext>
            </a:extLst>
          </p:cNvPr>
          <p:cNvSpPr>
            <a:spLocks noGrp="1"/>
          </p:cNvSpPr>
          <p:nvPr>
            <p:ph type="body" idx="19" hasCustomPrompt="1"/>
          </p:nvPr>
        </p:nvSpPr>
        <p:spPr>
          <a:xfrm>
            <a:off x="4536000" y="2988000"/>
            <a:ext cx="3816000" cy="324000"/>
          </a:xfrm>
          <a:prstGeom prst="rect">
            <a:avLst/>
          </a:prstGeom>
        </p:spPr>
        <p:txBody>
          <a:bodyPr/>
          <a:lstStyle>
            <a:lvl1pPr marL="0" indent="0">
              <a:spcAft>
                <a:spcPts val="0"/>
              </a:spcAft>
              <a:buNone/>
              <a:defRPr sz="1700">
                <a:solidFill>
                  <a:srgbClr val="15A2AA"/>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 om te bewerken</a:t>
            </a:r>
          </a:p>
        </p:txBody>
      </p:sp>
      <p:sp>
        <p:nvSpPr>
          <p:cNvPr id="16" name="Text Placeholder 3">
            <a:extLst>
              <a:ext uri="{FF2B5EF4-FFF2-40B4-BE49-F238E27FC236}">
                <a16:creationId xmlns:a16="http://schemas.microsoft.com/office/drawing/2014/main" id="{EE515D8A-0C40-DD48-B530-5F0B5D39ACDC}"/>
              </a:ext>
            </a:extLst>
          </p:cNvPr>
          <p:cNvSpPr>
            <a:spLocks noGrp="1"/>
          </p:cNvSpPr>
          <p:nvPr>
            <p:ph type="body" sz="half" idx="20" hasCustomPrompt="1"/>
          </p:nvPr>
        </p:nvSpPr>
        <p:spPr>
          <a:xfrm>
            <a:off x="4536002" y="4179809"/>
            <a:ext cx="3023998" cy="540000"/>
          </a:xfrm>
          <a:prstGeom prst="rect">
            <a:avLst/>
          </a:prstGeom>
        </p:spPr>
        <p:txBody>
          <a:bodyPr/>
          <a:lstStyle>
            <a:lvl1pPr marL="0" indent="0">
              <a:buNone/>
              <a:defRPr sz="1100" b="1"/>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de functie en datum toe te voegen</a:t>
            </a:r>
          </a:p>
        </p:txBody>
      </p:sp>
      <p:sp>
        <p:nvSpPr>
          <p:cNvPr id="17" name="Text Placeholder 3">
            <a:extLst>
              <a:ext uri="{FF2B5EF4-FFF2-40B4-BE49-F238E27FC236}">
                <a16:creationId xmlns:a16="http://schemas.microsoft.com/office/drawing/2014/main" id="{C433E244-7C4D-A94D-8AAE-4694544D1661}"/>
              </a:ext>
            </a:extLst>
          </p:cNvPr>
          <p:cNvSpPr>
            <a:spLocks noGrp="1"/>
          </p:cNvSpPr>
          <p:nvPr>
            <p:ph type="body" sz="half" idx="21" hasCustomPrompt="1"/>
          </p:nvPr>
        </p:nvSpPr>
        <p:spPr>
          <a:xfrm>
            <a:off x="4536000" y="3852000"/>
            <a:ext cx="3816000" cy="288000"/>
          </a:xfrm>
          <a:prstGeom prst="rect">
            <a:avLst/>
          </a:prstGeom>
        </p:spPr>
        <p:txBody>
          <a:bodyPr/>
          <a:lstStyle>
            <a:lvl1pPr marL="0" indent="0">
              <a:buNone/>
              <a:defRPr sz="1600" b="1" i="0">
                <a:solidFill>
                  <a:srgbClr val="E58A13"/>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 om de naam te bewerken</a:t>
            </a:r>
          </a:p>
        </p:txBody>
      </p:sp>
    </p:spTree>
    <p:extLst>
      <p:ext uri="{BB962C8B-B14F-4D97-AF65-F5344CB8AC3E}">
        <p14:creationId xmlns:p14="http://schemas.microsoft.com/office/powerpoint/2010/main" val="3603519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fsluiting">
    <p:spTree>
      <p:nvGrpSpPr>
        <p:cNvPr id="1" name=""/>
        <p:cNvGrpSpPr/>
        <p:nvPr/>
      </p:nvGrpSpPr>
      <p:grpSpPr>
        <a:xfrm>
          <a:off x="0" y="0"/>
          <a:ext cx="0" cy="0"/>
          <a:chOff x="0" y="0"/>
          <a:chExt cx="0" cy="0"/>
        </a:xfrm>
      </p:grpSpPr>
      <p:sp>
        <p:nvSpPr>
          <p:cNvPr id="20" name="Picture Placeholder 2">
            <a:extLst>
              <a:ext uri="{FF2B5EF4-FFF2-40B4-BE49-F238E27FC236}">
                <a16:creationId xmlns:a16="http://schemas.microsoft.com/office/drawing/2014/main" id="{5E88C466-1EFF-1D4E-A0B8-BD5050FC883B}"/>
              </a:ext>
            </a:extLst>
          </p:cNvPr>
          <p:cNvSpPr>
            <a:spLocks noGrp="1" noChangeAspect="1"/>
          </p:cNvSpPr>
          <p:nvPr>
            <p:ph type="pic" idx="1" hasCustomPrompt="1"/>
          </p:nvPr>
        </p:nvSpPr>
        <p:spPr>
          <a:xfrm>
            <a:off x="0" y="0"/>
            <a:ext cx="9132246" cy="4068000"/>
          </a:xfrm>
          <a:prstGeom prst="rect">
            <a:avLst/>
          </a:prstGeom>
          <a:ln w="38100">
            <a:solidFill>
              <a:srgbClr val="E58A13"/>
            </a:solidFill>
          </a:ln>
        </p:spPr>
        <p:style>
          <a:lnRef idx="2">
            <a:schemeClr val="dk1"/>
          </a:lnRef>
          <a:fillRef idx="1">
            <a:schemeClr val="lt1"/>
          </a:fillRef>
          <a:effectRef idx="0">
            <a:schemeClr val="dk1"/>
          </a:effectRef>
          <a:fontRef idx="minor">
            <a:schemeClr val="dk1"/>
          </a:fontRef>
        </p:style>
        <p:txBody>
          <a:bodyPr vert="horz" lIns="1800000" tIns="360000" rIns="1800000" bIns="0" rtlCol="0" anchor="t" anchorCtr="0">
            <a:noAutofit/>
          </a:bodyPr>
          <a:lstStyle>
            <a:lvl1pPr>
              <a:defRPr lang="en-US" sz="1600">
                <a:solidFill>
                  <a:schemeClr val="tx1">
                    <a:lumMod val="50000"/>
                    <a:lumOff val="50000"/>
                  </a:schemeClr>
                </a:solidFill>
                <a:latin typeface="+mn-lt"/>
                <a:cs typeface="+mn-cs"/>
              </a:defRPr>
            </a:lvl1pPr>
          </a:lstStyle>
          <a:p>
            <a:pPr marL="0" lvl="0" indent="0" algn="ctr">
              <a:buNone/>
            </a:pPr>
            <a:r>
              <a:rPr lang="nl-NL"/>
              <a:t>Sleep de afbeelding naar de tijdelijke aanduiding of klik op het pictogram als u een afbeelding wilt toevoegen</a:t>
            </a:r>
            <a:endParaRPr lang="en-US"/>
          </a:p>
        </p:txBody>
      </p:sp>
      <p:pic>
        <p:nvPicPr>
          <p:cNvPr id="5" name="Afbeelding 4">
            <a:extLst>
              <a:ext uri="{FF2B5EF4-FFF2-40B4-BE49-F238E27FC236}">
                <a16:creationId xmlns:a16="http://schemas.microsoft.com/office/drawing/2014/main" id="{3989A5E3-C150-0428-45C1-6AB8E8494256}"/>
              </a:ext>
            </a:extLst>
          </p:cNvPr>
          <p:cNvPicPr>
            <a:picLocks noChangeAspect="1"/>
          </p:cNvPicPr>
          <p:nvPr userDrawn="1"/>
        </p:nvPicPr>
        <p:blipFill>
          <a:blip r:embed="rId2"/>
          <a:stretch>
            <a:fillRect/>
          </a:stretch>
        </p:blipFill>
        <p:spPr>
          <a:xfrm>
            <a:off x="8115062" y="3333017"/>
            <a:ext cx="1024679" cy="1817978"/>
          </a:xfrm>
          <a:prstGeom prst="rect">
            <a:avLst/>
          </a:prstGeom>
        </p:spPr>
      </p:pic>
    </p:spTree>
    <p:extLst>
      <p:ext uri="{BB962C8B-B14F-4D97-AF65-F5344CB8AC3E}">
        <p14:creationId xmlns:p14="http://schemas.microsoft.com/office/powerpoint/2010/main" val="233126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540000"/>
            <a:ext cx="6840000" cy="757239"/>
          </a:xfrm>
          <a:prstGeom prst="rect">
            <a:avLst/>
          </a:prstGeom>
        </p:spPr>
        <p:txBody>
          <a:bodyPr vert="horz" lIns="0" tIns="0" rIns="0" bIns="0" rtlCol="0" anchor="t" anchorCtr="0">
            <a:noAutofit/>
          </a:bodyPr>
          <a:lstStyle/>
          <a:p>
            <a:r>
              <a:rPr lang="nl-NL" dirty="0"/>
              <a:t>Titelstijl van model bewerken</a:t>
            </a:r>
            <a:endParaRPr lang="en-US" dirty="0"/>
          </a:p>
        </p:txBody>
      </p:sp>
      <p:sp>
        <p:nvSpPr>
          <p:cNvPr id="3" name="Text Placeholder 2"/>
          <p:cNvSpPr>
            <a:spLocks noGrp="1"/>
          </p:cNvSpPr>
          <p:nvPr>
            <p:ph type="body" idx="1"/>
          </p:nvPr>
        </p:nvSpPr>
        <p:spPr>
          <a:xfrm>
            <a:off x="720000" y="1296000"/>
            <a:ext cx="6840000" cy="3240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5" name="Footer Placeholder 4"/>
          <p:cNvSpPr>
            <a:spLocks noGrp="1"/>
          </p:cNvSpPr>
          <p:nvPr>
            <p:ph type="ftr" sz="quarter" idx="3"/>
          </p:nvPr>
        </p:nvSpPr>
        <p:spPr>
          <a:xfrm>
            <a:off x="720001" y="4788000"/>
            <a:ext cx="4469219" cy="165000"/>
          </a:xfrm>
          <a:prstGeom prst="rect">
            <a:avLst/>
          </a:prstGeom>
        </p:spPr>
        <p:txBody>
          <a:bodyPr vert="horz" lIns="0" tIns="0" rIns="0" bIns="0" rtlCol="0" anchor="t" anchorCtr="0">
            <a:noAutofit/>
          </a:bodyPr>
          <a:lstStyle>
            <a:lvl1pPr algn="l">
              <a:defRPr sz="1100" b="0">
                <a:solidFill>
                  <a:srgbClr val="E58A13"/>
                </a:solidFill>
                <a:latin typeface="Helvetica" panose="020B0604020202020204" pitchFamily="34" charset="0"/>
                <a:cs typeface="Helvetica" panose="020B0604020202020204" pitchFamily="34" charset="0"/>
              </a:defRPr>
            </a:lvl1pPr>
          </a:lstStyle>
          <a:p>
            <a:r>
              <a:rPr lang="nl-NL"/>
              <a:t>Titel van de presentatie toe &gt; via functie Koptekst en Voettekst</a:t>
            </a:r>
            <a:endParaRPr lang="nl-NL" dirty="0"/>
          </a:p>
        </p:txBody>
      </p:sp>
      <p:pic>
        <p:nvPicPr>
          <p:cNvPr id="8" name="Afbeelding 7">
            <a:extLst>
              <a:ext uri="{FF2B5EF4-FFF2-40B4-BE49-F238E27FC236}">
                <a16:creationId xmlns:a16="http://schemas.microsoft.com/office/drawing/2014/main" id="{307BFAD5-6113-E701-E6A8-A59F778A1BFB}"/>
              </a:ext>
            </a:extLst>
          </p:cNvPr>
          <p:cNvPicPr>
            <a:picLocks noChangeAspect="1"/>
          </p:cNvPicPr>
          <p:nvPr userDrawn="1"/>
        </p:nvPicPr>
        <p:blipFill>
          <a:blip r:embed="rId12"/>
          <a:stretch>
            <a:fillRect/>
          </a:stretch>
        </p:blipFill>
        <p:spPr>
          <a:xfrm>
            <a:off x="8119321" y="3325522"/>
            <a:ext cx="1024679" cy="1817978"/>
          </a:xfrm>
          <a:prstGeom prst="rect">
            <a:avLst/>
          </a:prstGeom>
        </p:spPr>
      </p:pic>
    </p:spTree>
    <p:extLst>
      <p:ext uri="{BB962C8B-B14F-4D97-AF65-F5344CB8AC3E}">
        <p14:creationId xmlns:p14="http://schemas.microsoft.com/office/powerpoint/2010/main" val="622555708"/>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74" r:id="rId3"/>
    <p:sldLayoutId id="2147483684" r:id="rId4"/>
    <p:sldLayoutId id="2147483676" r:id="rId5"/>
    <p:sldLayoutId id="2147483682" r:id="rId6"/>
    <p:sldLayoutId id="2147483675" r:id="rId7"/>
    <p:sldLayoutId id="2147483687" r:id="rId8"/>
    <p:sldLayoutId id="2147483686" r:id="rId9"/>
    <p:sldLayoutId id="2147483679" r:id="rId10"/>
  </p:sldLayoutIdLst>
  <p:hf hdr="0"/>
  <p:txStyles>
    <p:titleStyle>
      <a:lvl1pPr algn="l" defTabSz="685800" rtl="0" eaLnBrk="1" latinLnBrk="0" hangingPunct="1">
        <a:lnSpc>
          <a:spcPct val="90000"/>
        </a:lnSpc>
        <a:spcBef>
          <a:spcPct val="0"/>
        </a:spcBef>
        <a:buNone/>
        <a:defRPr sz="2700" b="1" kern="1200">
          <a:solidFill>
            <a:srgbClr val="E58A13"/>
          </a:solidFill>
          <a:latin typeface="Helvetica" panose="020B0604020202020204" pitchFamily="34" charset="0"/>
          <a:ea typeface="+mj-ea"/>
          <a:cs typeface="Helvetica" panose="020B0604020202020204" pitchFamily="34" charset="0"/>
        </a:defRPr>
      </a:lvl1pPr>
    </p:titleStyle>
    <p:bodyStyle>
      <a:lvl1pPr marL="216000" indent="-216000" algn="l" defTabSz="685800" rtl="0" eaLnBrk="1" latinLnBrk="0" hangingPunct="1">
        <a:lnSpc>
          <a:spcPct val="100000"/>
        </a:lnSpc>
        <a:spcBef>
          <a:spcPts val="0"/>
        </a:spcBef>
        <a:spcAft>
          <a:spcPts val="600"/>
        </a:spcAft>
        <a:buSzPct val="120000"/>
        <a:buFont typeface="Arial" panose="020B0604020202020204" pitchFamily="34" charset="0"/>
        <a:buChar char="•"/>
        <a:defRPr sz="1700" kern="1200">
          <a:solidFill>
            <a:srgbClr val="15A2AA"/>
          </a:solidFill>
          <a:latin typeface="Helvetica" panose="020B0604020202020204" pitchFamily="34" charset="0"/>
          <a:ea typeface="+mn-ea"/>
          <a:cs typeface="Helvetica" panose="020B0604020202020204" pitchFamily="34" charset="0"/>
        </a:defRPr>
      </a:lvl1pPr>
      <a:lvl2pPr marL="432000" indent="-216000" algn="l" defTabSz="685800" rtl="0" eaLnBrk="1" latinLnBrk="0" hangingPunct="1">
        <a:lnSpc>
          <a:spcPct val="100000"/>
        </a:lnSpc>
        <a:spcBef>
          <a:spcPts val="0"/>
        </a:spcBef>
        <a:spcAft>
          <a:spcPts val="600"/>
        </a:spcAft>
        <a:buSzPct val="100000"/>
        <a:buFont typeface="Courier New" panose="02070309020205020404" pitchFamily="49" charset="0"/>
        <a:buChar char="o"/>
        <a:defRPr sz="1700" kern="1200">
          <a:solidFill>
            <a:srgbClr val="15A2AA"/>
          </a:solidFill>
          <a:latin typeface="Helvetica" panose="020B0604020202020204" pitchFamily="34" charset="0"/>
          <a:ea typeface="+mn-ea"/>
          <a:cs typeface="Helvetica" panose="020B0604020202020204" pitchFamily="34" charset="0"/>
        </a:defRPr>
      </a:lvl2pPr>
      <a:lvl3pPr marL="648000" indent="-216000" algn="l" defTabSz="685800" rtl="0" eaLnBrk="1" latinLnBrk="0" hangingPunct="1">
        <a:lnSpc>
          <a:spcPct val="100000"/>
        </a:lnSpc>
        <a:spcBef>
          <a:spcPts val="0"/>
        </a:spcBef>
        <a:spcAft>
          <a:spcPts val="600"/>
        </a:spcAft>
        <a:buSzPct val="110000"/>
        <a:buFont typeface="Systeemlettertype regulier"/>
        <a:buChar char="-"/>
        <a:defRPr sz="1700" kern="1200">
          <a:solidFill>
            <a:srgbClr val="15A2AA"/>
          </a:solidFill>
          <a:latin typeface="Helvetica" panose="020B0604020202020204" pitchFamily="34" charset="0"/>
          <a:ea typeface="+mn-ea"/>
          <a:cs typeface="Helvetica" panose="020B0604020202020204" pitchFamily="34" charset="0"/>
        </a:defRPr>
      </a:lvl3pPr>
      <a:lvl4pPr marL="864000" indent="-216000" algn="l" defTabSz="685800" rtl="0" eaLnBrk="1" latinLnBrk="0" hangingPunct="1">
        <a:lnSpc>
          <a:spcPct val="100000"/>
        </a:lnSpc>
        <a:spcBef>
          <a:spcPts val="0"/>
        </a:spcBef>
        <a:spcAft>
          <a:spcPts val="600"/>
        </a:spcAft>
        <a:buSzPct val="120000"/>
        <a:buFont typeface="Arial" panose="020B0604020202020204" pitchFamily="34" charset="0"/>
        <a:buChar char="•"/>
        <a:defRPr sz="1700" kern="1200">
          <a:solidFill>
            <a:srgbClr val="15A2AA"/>
          </a:solidFill>
          <a:latin typeface="Helvetica" panose="020B0604020202020204" pitchFamily="34" charset="0"/>
          <a:ea typeface="+mn-ea"/>
          <a:cs typeface="Helvetica" panose="020B0604020202020204" pitchFamily="34" charset="0"/>
        </a:defRPr>
      </a:lvl4pPr>
      <a:lvl5pPr marL="1080000" indent="-216000" algn="l" defTabSz="685800" rtl="0" eaLnBrk="1" latinLnBrk="0" hangingPunct="1">
        <a:lnSpc>
          <a:spcPct val="100000"/>
        </a:lnSpc>
        <a:spcBef>
          <a:spcPts val="0"/>
        </a:spcBef>
        <a:spcAft>
          <a:spcPts val="600"/>
        </a:spcAft>
        <a:buSzPct val="100000"/>
        <a:buFont typeface="Courier New" panose="02070309020205020404" pitchFamily="49" charset="0"/>
        <a:buChar char="o"/>
        <a:defRPr sz="1700" kern="1200">
          <a:solidFill>
            <a:srgbClr val="15A2AA"/>
          </a:solidFill>
          <a:latin typeface="Helvetica" panose="020B0604020202020204" pitchFamily="34" charset="0"/>
          <a:ea typeface="+mn-ea"/>
          <a:cs typeface="Helvetica"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4D6EC-4CA7-2279-784F-8CF9EF959142}"/>
              </a:ext>
            </a:extLst>
          </p:cNvPr>
          <p:cNvSpPr>
            <a:spLocks noGrp="1"/>
          </p:cNvSpPr>
          <p:nvPr>
            <p:ph type="ctrTitle"/>
          </p:nvPr>
        </p:nvSpPr>
        <p:spPr>
          <a:xfrm>
            <a:off x="5022814" y="735750"/>
            <a:ext cx="3672000" cy="1800000"/>
          </a:xfrm>
        </p:spPr>
        <p:txBody>
          <a:bodyPr/>
          <a:lstStyle/>
          <a:p>
            <a:br>
              <a:rPr lang="en-US" dirty="0"/>
            </a:br>
            <a:br>
              <a:rPr lang="en-US" dirty="0"/>
            </a:br>
            <a:r>
              <a:rPr lang="en-US" sz="3200" dirty="0" err="1"/>
              <a:t>Preventie</a:t>
            </a:r>
            <a:r>
              <a:rPr lang="en-US" sz="3200" dirty="0"/>
              <a:t> Onbedoelde Zwangerschap</a:t>
            </a:r>
            <a:endParaRPr lang="en-US" dirty="0"/>
          </a:p>
        </p:txBody>
      </p:sp>
      <p:sp>
        <p:nvSpPr>
          <p:cNvPr id="3" name="Date Placeholder 2">
            <a:extLst>
              <a:ext uri="{FF2B5EF4-FFF2-40B4-BE49-F238E27FC236}">
                <a16:creationId xmlns:a16="http://schemas.microsoft.com/office/drawing/2014/main" id="{F3ECE92B-1466-3327-5753-E57D7F799FE0}"/>
              </a:ext>
            </a:extLst>
          </p:cNvPr>
          <p:cNvSpPr>
            <a:spLocks noGrp="1"/>
          </p:cNvSpPr>
          <p:nvPr>
            <p:ph type="dt" sz="half" idx="10"/>
          </p:nvPr>
        </p:nvSpPr>
        <p:spPr>
          <a:xfrm>
            <a:off x="4957499" y="3373101"/>
            <a:ext cx="3672000" cy="252000"/>
          </a:xfrm>
        </p:spPr>
        <p:txBody>
          <a:bodyPr/>
          <a:lstStyle/>
          <a:p>
            <a:r>
              <a:rPr lang="nl-NL" dirty="0"/>
              <a:t>7-11-2023</a:t>
            </a:r>
          </a:p>
        </p:txBody>
      </p:sp>
      <p:sp>
        <p:nvSpPr>
          <p:cNvPr id="4" name="Picture Placeholder 3">
            <a:extLst>
              <a:ext uri="{FF2B5EF4-FFF2-40B4-BE49-F238E27FC236}">
                <a16:creationId xmlns:a16="http://schemas.microsoft.com/office/drawing/2014/main" id="{CCC37F12-C05E-DF99-ED9C-EFF365FC79E4}"/>
              </a:ext>
            </a:extLst>
          </p:cNvPr>
          <p:cNvSpPr>
            <a:spLocks noGrp="1"/>
          </p:cNvSpPr>
          <p:nvPr>
            <p:ph type="pic" idx="1"/>
          </p:nvPr>
        </p:nvSpPr>
        <p:spPr/>
        <p:txBody>
          <a:bodyPr/>
          <a:lstStyle/>
          <a:p>
            <a:endParaRPr lang="nl-NL"/>
          </a:p>
        </p:txBody>
      </p:sp>
      <p:sp>
        <p:nvSpPr>
          <p:cNvPr id="5" name="Text Placeholder 4">
            <a:extLst>
              <a:ext uri="{FF2B5EF4-FFF2-40B4-BE49-F238E27FC236}">
                <a16:creationId xmlns:a16="http://schemas.microsoft.com/office/drawing/2014/main" id="{3264D2B7-1B5F-C3A5-0034-AB584831FDA7}"/>
              </a:ext>
            </a:extLst>
          </p:cNvPr>
          <p:cNvSpPr>
            <a:spLocks noGrp="1"/>
          </p:cNvSpPr>
          <p:nvPr>
            <p:ph type="body" sz="half" idx="15"/>
          </p:nvPr>
        </p:nvSpPr>
        <p:spPr>
          <a:xfrm>
            <a:off x="5022813" y="2627615"/>
            <a:ext cx="3671999" cy="471185"/>
          </a:xfrm>
        </p:spPr>
        <p:txBody>
          <a:bodyPr/>
          <a:lstStyle/>
          <a:p>
            <a:r>
              <a:rPr lang="en-US" dirty="0">
                <a:latin typeface="Helvetica"/>
                <a:cs typeface="Helvetica"/>
              </a:rPr>
              <a:t>Ilona Wildeman – TNO </a:t>
            </a:r>
            <a:br>
              <a:rPr lang="en-US" dirty="0">
                <a:latin typeface="Helvetica"/>
                <a:cs typeface="Helvetica"/>
              </a:rPr>
            </a:br>
            <a:r>
              <a:rPr lang="en-US" dirty="0">
                <a:latin typeface="Helvetica"/>
                <a:cs typeface="Helvetica"/>
              </a:rPr>
              <a:t>Kirsty van der Geest - Reos</a:t>
            </a:r>
          </a:p>
        </p:txBody>
      </p:sp>
      <p:pic>
        <p:nvPicPr>
          <p:cNvPr id="1026" name="Picture 2" descr="Weerbaarheid en Veerkracht - GGD Zeeland">
            <a:extLst>
              <a:ext uri="{FF2B5EF4-FFF2-40B4-BE49-F238E27FC236}">
                <a16:creationId xmlns:a16="http://schemas.microsoft.com/office/drawing/2014/main" id="{3F98B3A0-49D3-A90F-4D5A-A068724757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07" t="9817" r="21480" b="1046"/>
          <a:stretch/>
        </p:blipFill>
        <p:spPr bwMode="auto">
          <a:xfrm>
            <a:off x="172916" y="387521"/>
            <a:ext cx="4226167" cy="4132943"/>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4">
            <a:extLst>
              <a:ext uri="{FF2B5EF4-FFF2-40B4-BE49-F238E27FC236}">
                <a16:creationId xmlns:a16="http://schemas.microsoft.com/office/drawing/2014/main" id="{CA2BF2AC-B5C8-F3A6-BA4F-E121CB8F684D}"/>
              </a:ext>
            </a:extLst>
          </p:cNvPr>
          <p:cNvSpPr txBox="1">
            <a:spLocks/>
          </p:cNvSpPr>
          <p:nvPr/>
        </p:nvSpPr>
        <p:spPr>
          <a:xfrm>
            <a:off x="5006693" y="3351515"/>
            <a:ext cx="3386250" cy="471185"/>
          </a:xfrm>
          <a:prstGeom prst="rect">
            <a:avLst/>
          </a:prstGeom>
          <a:solidFill>
            <a:schemeClr val="bg1"/>
          </a:solidFill>
        </p:spPr>
        <p:txBody>
          <a:bodyPr vert="horz" lIns="0" tIns="0" rIns="0" bIns="0" rtlCol="0" anchor="t" anchorCtr="0">
            <a:noAutofit/>
          </a:bodyPr>
          <a:lstStyle>
            <a:lvl1pPr marL="0" indent="0" algn="l" defTabSz="685800" rtl="0" eaLnBrk="1" latinLnBrk="0" hangingPunct="1">
              <a:lnSpc>
                <a:spcPct val="100000"/>
              </a:lnSpc>
              <a:spcBef>
                <a:spcPts val="0"/>
              </a:spcBef>
              <a:spcAft>
                <a:spcPts val="600"/>
              </a:spcAft>
              <a:buSzPct val="120000"/>
              <a:buFont typeface="Arial" panose="020B0604020202020204" pitchFamily="34" charset="0"/>
              <a:buNone/>
              <a:defRPr sz="1300" i="0" kern="1200">
                <a:solidFill>
                  <a:srgbClr val="15A2AA"/>
                </a:solidFill>
                <a:latin typeface="Helvetica" panose="020B0604020202020204" pitchFamily="34" charset="0"/>
                <a:ea typeface="+mn-ea"/>
                <a:cs typeface="Helvetica" panose="020B0604020202020204" pitchFamily="34" charset="0"/>
              </a:defRPr>
            </a:lvl1pPr>
            <a:lvl2pPr marL="342900" indent="0" algn="l" defTabSz="685800" rtl="0" eaLnBrk="1" latinLnBrk="0" hangingPunct="1">
              <a:lnSpc>
                <a:spcPct val="100000"/>
              </a:lnSpc>
              <a:spcBef>
                <a:spcPts val="0"/>
              </a:spcBef>
              <a:spcAft>
                <a:spcPts val="600"/>
              </a:spcAft>
              <a:buSzPct val="100000"/>
              <a:buFont typeface="Courier New" panose="02070309020205020404" pitchFamily="49" charset="0"/>
              <a:buNone/>
              <a:defRPr sz="1050" kern="1200">
                <a:solidFill>
                  <a:srgbClr val="15A2AA"/>
                </a:solidFill>
                <a:latin typeface="Helvetica" panose="020B0604020202020204" pitchFamily="34" charset="0"/>
                <a:ea typeface="+mn-ea"/>
                <a:cs typeface="Helvetica" panose="020B0604020202020204" pitchFamily="34" charset="0"/>
              </a:defRPr>
            </a:lvl2pPr>
            <a:lvl3pPr marL="685800" indent="0" algn="l" defTabSz="685800" rtl="0" eaLnBrk="1" latinLnBrk="0" hangingPunct="1">
              <a:lnSpc>
                <a:spcPct val="100000"/>
              </a:lnSpc>
              <a:spcBef>
                <a:spcPts val="0"/>
              </a:spcBef>
              <a:spcAft>
                <a:spcPts val="600"/>
              </a:spcAft>
              <a:buSzPct val="110000"/>
              <a:buFont typeface="Systeemlettertype regulier"/>
              <a:buNone/>
              <a:defRPr sz="900" kern="1200">
                <a:solidFill>
                  <a:srgbClr val="15A2AA"/>
                </a:solidFill>
                <a:latin typeface="Helvetica" panose="020B0604020202020204" pitchFamily="34" charset="0"/>
                <a:ea typeface="+mn-ea"/>
                <a:cs typeface="Helvetica" panose="020B0604020202020204" pitchFamily="34" charset="0"/>
              </a:defRPr>
            </a:lvl3pPr>
            <a:lvl4pPr marL="1028700" indent="0" algn="l" defTabSz="685800" rtl="0" eaLnBrk="1" latinLnBrk="0" hangingPunct="1">
              <a:lnSpc>
                <a:spcPct val="100000"/>
              </a:lnSpc>
              <a:spcBef>
                <a:spcPts val="0"/>
              </a:spcBef>
              <a:spcAft>
                <a:spcPts val="600"/>
              </a:spcAft>
              <a:buSzPct val="120000"/>
              <a:buFont typeface="Arial" panose="020B0604020202020204" pitchFamily="34" charset="0"/>
              <a:buNone/>
              <a:defRPr sz="750" kern="1200">
                <a:solidFill>
                  <a:srgbClr val="15A2AA"/>
                </a:solidFill>
                <a:latin typeface="Helvetica" panose="020B0604020202020204" pitchFamily="34" charset="0"/>
                <a:ea typeface="+mn-ea"/>
                <a:cs typeface="Helvetica" panose="020B0604020202020204" pitchFamily="34" charset="0"/>
              </a:defRPr>
            </a:lvl4pPr>
            <a:lvl5pPr marL="1371600" indent="0" algn="l" defTabSz="685800" rtl="0" eaLnBrk="1" latinLnBrk="0" hangingPunct="1">
              <a:lnSpc>
                <a:spcPct val="100000"/>
              </a:lnSpc>
              <a:spcBef>
                <a:spcPts val="0"/>
              </a:spcBef>
              <a:spcAft>
                <a:spcPts val="600"/>
              </a:spcAft>
              <a:buSzPct val="100000"/>
              <a:buFont typeface="Courier New" panose="02070309020205020404" pitchFamily="49" charset="0"/>
              <a:buNone/>
              <a:defRPr sz="750" kern="1200">
                <a:solidFill>
                  <a:srgbClr val="15A2AA"/>
                </a:solidFill>
                <a:latin typeface="Helvetica" panose="020B0604020202020204" pitchFamily="34" charset="0"/>
                <a:ea typeface="+mn-ea"/>
                <a:cs typeface="Helvetica" panose="020B0604020202020204" pitchFamily="34" charset="0"/>
              </a:defRPr>
            </a:lvl5pPr>
            <a:lvl6pPr marL="17145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endParaRPr lang="en-US" dirty="0">
              <a:latin typeface="Helvetica"/>
              <a:cs typeface="Helvetica"/>
            </a:endParaRPr>
          </a:p>
        </p:txBody>
      </p:sp>
    </p:spTree>
    <p:extLst>
      <p:ext uri="{BB962C8B-B14F-4D97-AF65-F5344CB8AC3E}">
        <p14:creationId xmlns:p14="http://schemas.microsoft.com/office/powerpoint/2010/main" val="172415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CF2B63D-39D1-019E-1C9C-4E9C227DDB1D}"/>
              </a:ext>
            </a:extLst>
          </p:cNvPr>
          <p:cNvSpPr>
            <a:spLocks noGrp="1"/>
          </p:cNvSpPr>
          <p:nvPr>
            <p:ph type="title"/>
          </p:nvPr>
        </p:nvSpPr>
        <p:spPr/>
        <p:txBody>
          <a:bodyPr/>
          <a:lstStyle/>
          <a:p>
            <a:endParaRPr lang="nl-NL"/>
          </a:p>
        </p:txBody>
      </p:sp>
      <p:sp>
        <p:nvSpPr>
          <p:cNvPr id="4" name="Tijdelijke aanduiding voor inhoud 3">
            <a:extLst>
              <a:ext uri="{FF2B5EF4-FFF2-40B4-BE49-F238E27FC236}">
                <a16:creationId xmlns:a16="http://schemas.microsoft.com/office/drawing/2014/main" id="{83F593C9-60F3-DFC4-7637-DC2FBA93482E}"/>
              </a:ext>
            </a:extLst>
          </p:cNvPr>
          <p:cNvSpPr>
            <a:spLocks noGrp="1"/>
          </p:cNvSpPr>
          <p:nvPr>
            <p:ph idx="1"/>
          </p:nvPr>
        </p:nvSpPr>
        <p:spPr/>
        <p:txBody>
          <a:bodyPr/>
          <a:lstStyle/>
          <a:p>
            <a:endParaRPr lang="nl-NL"/>
          </a:p>
        </p:txBody>
      </p:sp>
      <p:pic>
        <p:nvPicPr>
          <p:cNvPr id="6" name="Afbeelding 5">
            <a:extLst>
              <a:ext uri="{FF2B5EF4-FFF2-40B4-BE49-F238E27FC236}">
                <a16:creationId xmlns:a16="http://schemas.microsoft.com/office/drawing/2014/main" id="{262F06EC-2812-9869-62B2-D9E3DDCEA787}"/>
              </a:ext>
            </a:extLst>
          </p:cNvPr>
          <p:cNvPicPr>
            <a:picLocks noChangeAspect="1"/>
          </p:cNvPicPr>
          <p:nvPr/>
        </p:nvPicPr>
        <p:blipFill>
          <a:blip r:embed="rId2"/>
          <a:stretch>
            <a:fillRect/>
          </a:stretch>
        </p:blipFill>
        <p:spPr>
          <a:xfrm>
            <a:off x="323850" y="233363"/>
            <a:ext cx="7659007" cy="4215888"/>
          </a:xfrm>
          <a:prstGeom prst="rect">
            <a:avLst/>
          </a:prstGeom>
        </p:spPr>
      </p:pic>
      <p:sp>
        <p:nvSpPr>
          <p:cNvPr id="7" name="Tijdelijke aanduiding voor voettekst 1">
            <a:extLst>
              <a:ext uri="{FF2B5EF4-FFF2-40B4-BE49-F238E27FC236}">
                <a16:creationId xmlns:a16="http://schemas.microsoft.com/office/drawing/2014/main" id="{1706F6D1-AF4E-9CD3-7F71-A0B7450079DB}"/>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693902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CE9639F-F65E-F36C-1B0E-13660F9B9197}"/>
              </a:ext>
            </a:extLst>
          </p:cNvPr>
          <p:cNvSpPr>
            <a:spLocks noGrp="1"/>
          </p:cNvSpPr>
          <p:nvPr>
            <p:ph type="title"/>
          </p:nvPr>
        </p:nvSpPr>
        <p:spPr/>
        <p:txBody>
          <a:bodyPr/>
          <a:lstStyle/>
          <a:p>
            <a:endParaRPr lang="nl-NL"/>
          </a:p>
        </p:txBody>
      </p:sp>
      <p:sp>
        <p:nvSpPr>
          <p:cNvPr id="4" name="Tijdelijke aanduiding voor inhoud 3">
            <a:extLst>
              <a:ext uri="{FF2B5EF4-FFF2-40B4-BE49-F238E27FC236}">
                <a16:creationId xmlns:a16="http://schemas.microsoft.com/office/drawing/2014/main" id="{C8E1ED76-C43B-104B-0910-BF5835B0B8C1}"/>
              </a:ext>
            </a:extLst>
          </p:cNvPr>
          <p:cNvSpPr>
            <a:spLocks noGrp="1"/>
          </p:cNvSpPr>
          <p:nvPr>
            <p:ph idx="1"/>
          </p:nvPr>
        </p:nvSpPr>
        <p:spPr/>
        <p:txBody>
          <a:bodyPr/>
          <a:lstStyle/>
          <a:p>
            <a:endParaRPr lang="nl-NL"/>
          </a:p>
        </p:txBody>
      </p:sp>
      <p:pic>
        <p:nvPicPr>
          <p:cNvPr id="6" name="Afbeelding 5">
            <a:extLst>
              <a:ext uri="{FF2B5EF4-FFF2-40B4-BE49-F238E27FC236}">
                <a16:creationId xmlns:a16="http://schemas.microsoft.com/office/drawing/2014/main" id="{5B540D49-F28E-1AD9-D6B2-2268855695F9}"/>
              </a:ext>
            </a:extLst>
          </p:cNvPr>
          <p:cNvPicPr>
            <a:picLocks noChangeAspect="1"/>
          </p:cNvPicPr>
          <p:nvPr/>
        </p:nvPicPr>
        <p:blipFill>
          <a:blip r:embed="rId2"/>
          <a:stretch>
            <a:fillRect/>
          </a:stretch>
        </p:blipFill>
        <p:spPr>
          <a:xfrm>
            <a:off x="342900" y="252412"/>
            <a:ext cx="7698014" cy="4221771"/>
          </a:xfrm>
          <a:prstGeom prst="rect">
            <a:avLst/>
          </a:prstGeom>
        </p:spPr>
      </p:pic>
      <p:sp>
        <p:nvSpPr>
          <p:cNvPr id="7" name="Tijdelijke aanduiding voor voettekst 1">
            <a:extLst>
              <a:ext uri="{FF2B5EF4-FFF2-40B4-BE49-F238E27FC236}">
                <a16:creationId xmlns:a16="http://schemas.microsoft.com/office/drawing/2014/main" id="{0AEF75DA-8A67-E691-E9F2-FB5B904BC925}"/>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1056895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002D83B-B3E2-BBBB-BDFC-892348F38752}"/>
              </a:ext>
            </a:extLst>
          </p:cNvPr>
          <p:cNvSpPr>
            <a:spLocks noGrp="1"/>
          </p:cNvSpPr>
          <p:nvPr>
            <p:ph type="title"/>
          </p:nvPr>
        </p:nvSpPr>
        <p:spPr/>
        <p:txBody>
          <a:bodyPr/>
          <a:lstStyle/>
          <a:p>
            <a:endParaRPr lang="nl-NL"/>
          </a:p>
        </p:txBody>
      </p:sp>
      <p:sp>
        <p:nvSpPr>
          <p:cNvPr id="4" name="Tijdelijke aanduiding voor inhoud 3">
            <a:extLst>
              <a:ext uri="{FF2B5EF4-FFF2-40B4-BE49-F238E27FC236}">
                <a16:creationId xmlns:a16="http://schemas.microsoft.com/office/drawing/2014/main" id="{587EF155-255A-F5AB-5E89-06D6B04AD75C}"/>
              </a:ext>
            </a:extLst>
          </p:cNvPr>
          <p:cNvSpPr>
            <a:spLocks noGrp="1"/>
          </p:cNvSpPr>
          <p:nvPr>
            <p:ph idx="1"/>
          </p:nvPr>
        </p:nvSpPr>
        <p:spPr/>
        <p:txBody>
          <a:bodyPr/>
          <a:lstStyle/>
          <a:p>
            <a:endParaRPr lang="nl-NL"/>
          </a:p>
        </p:txBody>
      </p:sp>
      <p:pic>
        <p:nvPicPr>
          <p:cNvPr id="6" name="Afbeelding 5">
            <a:extLst>
              <a:ext uri="{FF2B5EF4-FFF2-40B4-BE49-F238E27FC236}">
                <a16:creationId xmlns:a16="http://schemas.microsoft.com/office/drawing/2014/main" id="{BBFF79BA-56F9-A134-36E8-24586E085F74}"/>
              </a:ext>
            </a:extLst>
          </p:cNvPr>
          <p:cNvPicPr>
            <a:picLocks noChangeAspect="1"/>
          </p:cNvPicPr>
          <p:nvPr/>
        </p:nvPicPr>
        <p:blipFill>
          <a:blip r:embed="rId2"/>
          <a:stretch>
            <a:fillRect/>
          </a:stretch>
        </p:blipFill>
        <p:spPr>
          <a:xfrm>
            <a:off x="338138" y="223837"/>
            <a:ext cx="7615692" cy="4223325"/>
          </a:xfrm>
          <a:prstGeom prst="rect">
            <a:avLst/>
          </a:prstGeom>
        </p:spPr>
      </p:pic>
      <p:sp>
        <p:nvSpPr>
          <p:cNvPr id="7" name="Tijdelijke aanduiding voor voettekst 1">
            <a:extLst>
              <a:ext uri="{FF2B5EF4-FFF2-40B4-BE49-F238E27FC236}">
                <a16:creationId xmlns:a16="http://schemas.microsoft.com/office/drawing/2014/main" id="{E4CC6ABC-0EE1-BF22-09E1-F417301201D1}"/>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4264508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70DFF33-FE3F-22DF-9586-3CFE7B6061B5}"/>
              </a:ext>
            </a:extLst>
          </p:cNvPr>
          <p:cNvSpPr>
            <a:spLocks noGrp="1"/>
          </p:cNvSpPr>
          <p:nvPr>
            <p:ph type="title"/>
          </p:nvPr>
        </p:nvSpPr>
        <p:spPr/>
        <p:txBody>
          <a:bodyPr/>
          <a:lstStyle/>
          <a:p>
            <a:endParaRPr lang="nl-NL"/>
          </a:p>
        </p:txBody>
      </p:sp>
      <p:sp>
        <p:nvSpPr>
          <p:cNvPr id="4" name="Tijdelijke aanduiding voor inhoud 3">
            <a:extLst>
              <a:ext uri="{FF2B5EF4-FFF2-40B4-BE49-F238E27FC236}">
                <a16:creationId xmlns:a16="http://schemas.microsoft.com/office/drawing/2014/main" id="{FD007813-6381-B6F1-5380-714DAE604E56}"/>
              </a:ext>
            </a:extLst>
          </p:cNvPr>
          <p:cNvSpPr>
            <a:spLocks noGrp="1"/>
          </p:cNvSpPr>
          <p:nvPr>
            <p:ph idx="1"/>
          </p:nvPr>
        </p:nvSpPr>
        <p:spPr/>
        <p:txBody>
          <a:bodyPr/>
          <a:lstStyle/>
          <a:p>
            <a:endParaRPr lang="nl-NL"/>
          </a:p>
        </p:txBody>
      </p:sp>
      <p:pic>
        <p:nvPicPr>
          <p:cNvPr id="8" name="Afbeelding 7">
            <a:extLst>
              <a:ext uri="{FF2B5EF4-FFF2-40B4-BE49-F238E27FC236}">
                <a16:creationId xmlns:a16="http://schemas.microsoft.com/office/drawing/2014/main" id="{FC58F387-EE53-ECFC-7413-A735F4260664}"/>
              </a:ext>
            </a:extLst>
          </p:cNvPr>
          <p:cNvPicPr>
            <a:picLocks noChangeAspect="1"/>
          </p:cNvPicPr>
          <p:nvPr/>
        </p:nvPicPr>
        <p:blipFill>
          <a:blip r:embed="rId2"/>
          <a:stretch>
            <a:fillRect/>
          </a:stretch>
        </p:blipFill>
        <p:spPr>
          <a:xfrm>
            <a:off x="300038" y="228600"/>
            <a:ext cx="7455674" cy="4089400"/>
          </a:xfrm>
          <a:prstGeom prst="rect">
            <a:avLst/>
          </a:prstGeom>
        </p:spPr>
      </p:pic>
      <p:sp>
        <p:nvSpPr>
          <p:cNvPr id="9" name="Tijdelijke aanduiding voor voettekst 1">
            <a:extLst>
              <a:ext uri="{FF2B5EF4-FFF2-40B4-BE49-F238E27FC236}">
                <a16:creationId xmlns:a16="http://schemas.microsoft.com/office/drawing/2014/main" id="{76A02A81-A733-317C-C608-4C882447C34C}"/>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2655012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9F3F63F-D485-7D21-86EA-A7ADF90699AE}"/>
              </a:ext>
            </a:extLst>
          </p:cNvPr>
          <p:cNvSpPr>
            <a:spLocks noGrp="1"/>
          </p:cNvSpPr>
          <p:nvPr>
            <p:ph type="title"/>
          </p:nvPr>
        </p:nvSpPr>
        <p:spPr>
          <a:xfrm>
            <a:off x="720000" y="540000"/>
            <a:ext cx="6840000" cy="757239"/>
          </a:xfrm>
        </p:spPr>
        <p:txBody>
          <a:bodyPr anchor="t">
            <a:normAutofit/>
          </a:bodyPr>
          <a:lstStyle/>
          <a:p>
            <a:r>
              <a:rPr lang="nl-NL" dirty="0"/>
              <a:t>Ervaringen </a:t>
            </a:r>
          </a:p>
        </p:txBody>
      </p:sp>
      <p:sp>
        <p:nvSpPr>
          <p:cNvPr id="4" name="Tijdelijke aanduiding voor inhoud 3">
            <a:extLst>
              <a:ext uri="{FF2B5EF4-FFF2-40B4-BE49-F238E27FC236}">
                <a16:creationId xmlns:a16="http://schemas.microsoft.com/office/drawing/2014/main" id="{0CD06845-2512-E956-5634-494968084194}"/>
              </a:ext>
            </a:extLst>
          </p:cNvPr>
          <p:cNvSpPr>
            <a:spLocks noGrp="1"/>
          </p:cNvSpPr>
          <p:nvPr>
            <p:ph idx="1"/>
          </p:nvPr>
        </p:nvSpPr>
        <p:spPr>
          <a:xfrm>
            <a:off x="720000" y="1296000"/>
            <a:ext cx="6840000" cy="3240000"/>
          </a:xfrm>
        </p:spPr>
        <p:txBody>
          <a:bodyPr anchor="t">
            <a:normAutofit/>
          </a:bodyPr>
          <a:lstStyle/>
          <a:p>
            <a:r>
              <a:rPr lang="nl-NL" dirty="0"/>
              <a:t>Leerlingen</a:t>
            </a:r>
          </a:p>
          <a:p>
            <a:r>
              <a:rPr lang="nl-NL" dirty="0"/>
              <a:t>Docenten</a:t>
            </a:r>
          </a:p>
          <a:p>
            <a:r>
              <a:rPr lang="nl-NL" dirty="0"/>
              <a:t>Verloskundige</a:t>
            </a:r>
          </a:p>
          <a:p>
            <a:r>
              <a:rPr lang="nl-NL" dirty="0"/>
              <a:t>Gezondheidsbevorderaar GGD</a:t>
            </a:r>
          </a:p>
        </p:txBody>
      </p:sp>
      <p:sp>
        <p:nvSpPr>
          <p:cNvPr id="5" name="Tijdelijke aanduiding voor voettekst 1">
            <a:extLst>
              <a:ext uri="{FF2B5EF4-FFF2-40B4-BE49-F238E27FC236}">
                <a16:creationId xmlns:a16="http://schemas.microsoft.com/office/drawing/2014/main" id="{1727845B-3F25-69B0-1978-7E2CE86C4702}"/>
              </a:ext>
            </a:extLst>
          </p:cNvPr>
          <p:cNvSpPr>
            <a:spLocks noGrp="1"/>
          </p:cNvSpPr>
          <p:nvPr>
            <p:ph type="ftr" sz="quarter" idx="11"/>
          </p:nvPr>
        </p:nvSpPr>
        <p:spPr>
          <a:xfrm>
            <a:off x="720000" y="4892122"/>
            <a:ext cx="5564656" cy="201990"/>
          </a:xfrm>
        </p:spPr>
        <p:txBody>
          <a:bodyPr/>
          <a:lstStyle/>
          <a:p>
            <a:r>
              <a:rPr lang="nl-NL" dirty="0"/>
              <a:t>ZonMw project: Preventie Onbedoelde Zwangerschap – Presentatie werkgroep Jeugd </a:t>
            </a:r>
          </a:p>
        </p:txBody>
      </p:sp>
      <p:sp>
        <p:nvSpPr>
          <p:cNvPr id="2" name="Speech Bubble: Oval 1">
            <a:extLst>
              <a:ext uri="{FF2B5EF4-FFF2-40B4-BE49-F238E27FC236}">
                <a16:creationId xmlns:a16="http://schemas.microsoft.com/office/drawing/2014/main" id="{2571ECEE-10B4-B7DC-F1B7-3CBC101D745A}"/>
              </a:ext>
            </a:extLst>
          </p:cNvPr>
          <p:cNvSpPr/>
          <p:nvPr/>
        </p:nvSpPr>
        <p:spPr>
          <a:xfrm>
            <a:off x="6074901" y="150383"/>
            <a:ext cx="2887925" cy="2376471"/>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i="1" dirty="0"/>
              <a:t>“Het is fijn om het onderwerp een paar keer per jaar te bespreken. Samen erover praten is prettig, in plaats van dat het een taboe blijft. Stel er is iemand die het er wel over wil hebben en het thuis niet kan bespreken, dan is het goed dat deze lessen er zijn.” – Leerlingen MBO  </a:t>
            </a:r>
          </a:p>
          <a:p>
            <a:pPr algn="ctr"/>
            <a:endParaRPr lang="en-GB" dirty="0"/>
          </a:p>
        </p:txBody>
      </p:sp>
      <p:sp>
        <p:nvSpPr>
          <p:cNvPr id="6" name="Speech Bubble: Oval 5">
            <a:extLst>
              <a:ext uri="{FF2B5EF4-FFF2-40B4-BE49-F238E27FC236}">
                <a16:creationId xmlns:a16="http://schemas.microsoft.com/office/drawing/2014/main" id="{2B9799BD-EEC3-D887-D9EF-4CFB8C4F3ADE}"/>
              </a:ext>
            </a:extLst>
          </p:cNvPr>
          <p:cNvSpPr/>
          <p:nvPr/>
        </p:nvSpPr>
        <p:spPr>
          <a:xfrm>
            <a:off x="1364533" y="2706832"/>
            <a:ext cx="4667389" cy="1969404"/>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i="1" dirty="0"/>
              <a:t>“Onze directeur had ervoor gekozen om een docenttraining bij de GGD te organiseren. De training was echt bedoeld om onze neuzen dezelfde kant op te krijgen en het onderwerp serieus op te nemen. De training was informatief en gebruikte verschillende werkvormen wat ik fijn vond. Het belang van de lessen over preventie, relaties en seksualiteit werd benadrukt. Dat zorgde denk ik wel voor een nieuwe focus op het thema vanuit het gehele team” </a:t>
            </a:r>
            <a:r>
              <a:rPr lang="nl-NL" sz="1100" dirty="0"/>
              <a:t>– docent VSO </a:t>
            </a:r>
            <a:endParaRPr lang="en-GB" dirty="0"/>
          </a:p>
        </p:txBody>
      </p:sp>
    </p:spTree>
    <p:extLst>
      <p:ext uri="{BB962C8B-B14F-4D97-AF65-F5344CB8AC3E}">
        <p14:creationId xmlns:p14="http://schemas.microsoft.com/office/powerpoint/2010/main" val="386566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C00D7DB-631E-E218-5E04-5D9298CE6E65}"/>
              </a:ext>
            </a:extLst>
          </p:cNvPr>
          <p:cNvSpPr>
            <a:spLocks noGrp="1"/>
          </p:cNvSpPr>
          <p:nvPr>
            <p:ph type="title"/>
          </p:nvPr>
        </p:nvSpPr>
        <p:spPr>
          <a:xfrm>
            <a:off x="720000" y="540000"/>
            <a:ext cx="6840000" cy="757239"/>
          </a:xfrm>
        </p:spPr>
        <p:txBody>
          <a:bodyPr anchor="t">
            <a:normAutofit/>
          </a:bodyPr>
          <a:lstStyle/>
          <a:p>
            <a:r>
              <a:rPr lang="nl-NL" dirty="0"/>
              <a:t>Borging</a:t>
            </a:r>
          </a:p>
        </p:txBody>
      </p:sp>
      <p:sp>
        <p:nvSpPr>
          <p:cNvPr id="4" name="Tijdelijke aanduiding voor inhoud 3">
            <a:extLst>
              <a:ext uri="{FF2B5EF4-FFF2-40B4-BE49-F238E27FC236}">
                <a16:creationId xmlns:a16="http://schemas.microsoft.com/office/drawing/2014/main" id="{9C43E9B9-7E6E-3E74-C5F3-3692B4EC876D}"/>
              </a:ext>
            </a:extLst>
          </p:cNvPr>
          <p:cNvSpPr>
            <a:spLocks noGrp="1"/>
          </p:cNvSpPr>
          <p:nvPr>
            <p:ph idx="1"/>
          </p:nvPr>
        </p:nvSpPr>
        <p:spPr>
          <a:xfrm>
            <a:off x="720000" y="1296000"/>
            <a:ext cx="6840000" cy="3240000"/>
          </a:xfrm>
        </p:spPr>
        <p:txBody>
          <a:bodyPr anchor="t">
            <a:normAutofit/>
          </a:bodyPr>
          <a:lstStyle/>
          <a:p>
            <a:r>
              <a:rPr lang="nl-NL" dirty="0"/>
              <a:t>Behoeften van het leernetwerk:</a:t>
            </a:r>
          </a:p>
          <a:p>
            <a:pPr lvl="1"/>
            <a:r>
              <a:rPr lang="nl-NL" dirty="0"/>
              <a:t>Elkaar blijven zien om ontwikkelingen te delen</a:t>
            </a:r>
          </a:p>
          <a:p>
            <a:pPr lvl="1"/>
            <a:r>
              <a:rPr lang="nl-NL" dirty="0" err="1"/>
              <a:t>Toolbox</a:t>
            </a:r>
            <a:r>
              <a:rPr lang="nl-NL" dirty="0"/>
              <a:t> moet geüpdatet blijven</a:t>
            </a:r>
          </a:p>
          <a:p>
            <a:pPr lvl="1"/>
            <a:r>
              <a:rPr lang="nl-NL" dirty="0"/>
              <a:t>Pijlerbijeenkomst regio breed inzetten </a:t>
            </a:r>
          </a:p>
          <a:p>
            <a:pPr marL="216000" lvl="1" indent="0">
              <a:buNone/>
            </a:pPr>
            <a:r>
              <a:rPr lang="nl-NL" dirty="0"/>
              <a:t> </a:t>
            </a:r>
          </a:p>
        </p:txBody>
      </p:sp>
      <p:sp>
        <p:nvSpPr>
          <p:cNvPr id="5" name="Tijdelijke aanduiding voor voettekst 1">
            <a:extLst>
              <a:ext uri="{FF2B5EF4-FFF2-40B4-BE49-F238E27FC236}">
                <a16:creationId xmlns:a16="http://schemas.microsoft.com/office/drawing/2014/main" id="{CE9BEAA6-3812-ECC6-2C7D-AC215A0929FF}"/>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4203633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F7A2968-DDCD-1138-5EB9-CFBA318A28E6}"/>
              </a:ext>
            </a:extLst>
          </p:cNvPr>
          <p:cNvSpPr>
            <a:spLocks noGrp="1"/>
          </p:cNvSpPr>
          <p:nvPr>
            <p:ph type="title"/>
          </p:nvPr>
        </p:nvSpPr>
        <p:spPr>
          <a:xfrm>
            <a:off x="720000" y="540000"/>
            <a:ext cx="6840000" cy="757239"/>
          </a:xfrm>
        </p:spPr>
        <p:txBody>
          <a:bodyPr anchor="t">
            <a:normAutofit/>
          </a:bodyPr>
          <a:lstStyle/>
          <a:p>
            <a:r>
              <a:rPr lang="nl-NL" dirty="0"/>
              <a:t>Onderzoek borging</a:t>
            </a:r>
          </a:p>
        </p:txBody>
      </p:sp>
      <p:sp>
        <p:nvSpPr>
          <p:cNvPr id="4" name="Tijdelijke aanduiding voor inhoud 3">
            <a:extLst>
              <a:ext uri="{FF2B5EF4-FFF2-40B4-BE49-F238E27FC236}">
                <a16:creationId xmlns:a16="http://schemas.microsoft.com/office/drawing/2014/main" id="{8CB00A05-6DD9-D324-B0AA-91199E7C23EF}"/>
              </a:ext>
            </a:extLst>
          </p:cNvPr>
          <p:cNvSpPr>
            <a:spLocks noGrp="1"/>
          </p:cNvSpPr>
          <p:nvPr>
            <p:ph idx="1"/>
          </p:nvPr>
        </p:nvSpPr>
        <p:spPr>
          <a:xfrm>
            <a:off x="720000" y="1296000"/>
            <a:ext cx="7103200" cy="3240000"/>
          </a:xfrm>
        </p:spPr>
        <p:txBody>
          <a:bodyPr anchor="t">
            <a:normAutofit/>
          </a:bodyPr>
          <a:lstStyle/>
          <a:p>
            <a:pPr marL="215900" indent="-215900"/>
            <a:r>
              <a:rPr lang="nl-NL" dirty="0">
                <a:latin typeface="Helvetica"/>
                <a:cs typeface="Helvetica"/>
              </a:rPr>
              <a:t>Rol GGD in onderhoud </a:t>
            </a:r>
            <a:r>
              <a:rPr lang="nl-NL" dirty="0" err="1">
                <a:latin typeface="Helvetica"/>
                <a:cs typeface="Helvetica"/>
              </a:rPr>
              <a:t>toolbox</a:t>
            </a:r>
            <a:r>
              <a:rPr lang="nl-NL" dirty="0">
                <a:latin typeface="Helvetica"/>
                <a:cs typeface="Helvetica"/>
              </a:rPr>
              <a:t>, organisatie regio brede pijlersessie, voortzetting leernetwerk </a:t>
            </a:r>
          </a:p>
          <a:p>
            <a:pPr marL="215900" indent="-215900"/>
            <a:endParaRPr lang="nl-NL" dirty="0"/>
          </a:p>
          <a:p>
            <a:pPr marL="215900" indent="-215900"/>
            <a:endParaRPr lang="nl-NL" dirty="0"/>
          </a:p>
          <a:p>
            <a:pPr marL="0" indent="0">
              <a:buNone/>
            </a:pPr>
            <a:endParaRPr lang="nl-NL" dirty="0"/>
          </a:p>
          <a:p>
            <a:pPr marL="215900" indent="-215900"/>
            <a:endParaRPr lang="nl-NL" dirty="0"/>
          </a:p>
          <a:p>
            <a:pPr marL="215900" indent="-215900"/>
            <a:endParaRPr lang="nl-NL" dirty="0"/>
          </a:p>
        </p:txBody>
      </p:sp>
      <p:sp>
        <p:nvSpPr>
          <p:cNvPr id="5" name="Tijdelijke aanduiding voor voettekst 1">
            <a:extLst>
              <a:ext uri="{FF2B5EF4-FFF2-40B4-BE49-F238E27FC236}">
                <a16:creationId xmlns:a16="http://schemas.microsoft.com/office/drawing/2014/main" id="{BE1B128D-CE2A-A168-E057-DD55A21F9B24}"/>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2939216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A031427-AB69-358B-F080-7EE225CD6F9C}"/>
              </a:ext>
            </a:extLst>
          </p:cNvPr>
          <p:cNvSpPr>
            <a:spLocks noGrp="1"/>
          </p:cNvSpPr>
          <p:nvPr>
            <p:ph type="title"/>
          </p:nvPr>
        </p:nvSpPr>
        <p:spPr>
          <a:xfrm>
            <a:off x="720000" y="540000"/>
            <a:ext cx="6840000" cy="757239"/>
          </a:xfrm>
        </p:spPr>
        <p:txBody>
          <a:bodyPr anchor="t">
            <a:normAutofit/>
          </a:bodyPr>
          <a:lstStyle/>
          <a:p>
            <a:r>
              <a:rPr lang="nl-NL" dirty="0"/>
              <a:t>Route (Nicolette/Carolina) </a:t>
            </a:r>
          </a:p>
        </p:txBody>
      </p:sp>
      <p:sp>
        <p:nvSpPr>
          <p:cNvPr id="4" name="Tijdelijke aanduiding voor inhoud 3">
            <a:extLst>
              <a:ext uri="{FF2B5EF4-FFF2-40B4-BE49-F238E27FC236}">
                <a16:creationId xmlns:a16="http://schemas.microsoft.com/office/drawing/2014/main" id="{00FD2228-C1FD-02DB-FCD6-390738F283DA}"/>
              </a:ext>
            </a:extLst>
          </p:cNvPr>
          <p:cNvSpPr>
            <a:spLocks noGrp="1"/>
          </p:cNvSpPr>
          <p:nvPr>
            <p:ph idx="1"/>
          </p:nvPr>
        </p:nvSpPr>
        <p:spPr>
          <a:xfrm>
            <a:off x="720000" y="1296000"/>
            <a:ext cx="6840000" cy="3240000"/>
          </a:xfrm>
        </p:spPr>
        <p:txBody>
          <a:bodyPr anchor="t">
            <a:normAutofit/>
          </a:bodyPr>
          <a:lstStyle/>
          <a:p>
            <a:r>
              <a:rPr lang="nl-NL" dirty="0"/>
              <a:t>Presentatie werkgroep jeugd </a:t>
            </a:r>
          </a:p>
          <a:p>
            <a:r>
              <a:rPr lang="nl-NL" dirty="0"/>
              <a:t>Aankondiging memo</a:t>
            </a:r>
          </a:p>
          <a:p>
            <a:r>
              <a:rPr lang="nl-NL" dirty="0"/>
              <a:t>Besluit BAC voor financiële borging (5 maart)</a:t>
            </a:r>
          </a:p>
          <a:p>
            <a:endParaRPr lang="nl-NL" dirty="0"/>
          </a:p>
        </p:txBody>
      </p:sp>
      <p:sp>
        <p:nvSpPr>
          <p:cNvPr id="5" name="Tijdelijke aanduiding voor voettekst 1">
            <a:extLst>
              <a:ext uri="{FF2B5EF4-FFF2-40B4-BE49-F238E27FC236}">
                <a16:creationId xmlns:a16="http://schemas.microsoft.com/office/drawing/2014/main" id="{C2928BAF-90FA-16B9-6B45-E6ED763B7A4B}"/>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3171286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09080FE3-8601-54E9-3219-66497BC3FC63}"/>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
        <p:nvSpPr>
          <p:cNvPr id="3" name="Titel 2">
            <a:extLst>
              <a:ext uri="{FF2B5EF4-FFF2-40B4-BE49-F238E27FC236}">
                <a16:creationId xmlns:a16="http://schemas.microsoft.com/office/drawing/2014/main" id="{A0AB2366-78F7-15BD-B3BE-2D282BFB4725}"/>
              </a:ext>
            </a:extLst>
          </p:cNvPr>
          <p:cNvSpPr>
            <a:spLocks noGrp="1"/>
          </p:cNvSpPr>
          <p:nvPr>
            <p:ph type="title"/>
          </p:nvPr>
        </p:nvSpPr>
        <p:spPr>
          <a:xfrm>
            <a:off x="720000" y="387037"/>
            <a:ext cx="6840000" cy="432000"/>
          </a:xfrm>
        </p:spPr>
        <p:txBody>
          <a:bodyPr/>
          <a:lstStyle/>
          <a:p>
            <a:r>
              <a:rPr lang="nl-NL" dirty="0"/>
              <a:t>Preventie Onbedoelde Zwangerschap</a:t>
            </a:r>
          </a:p>
        </p:txBody>
      </p:sp>
      <p:sp>
        <p:nvSpPr>
          <p:cNvPr id="4" name="Tijdelijke aanduiding voor inhoud 3">
            <a:extLst>
              <a:ext uri="{FF2B5EF4-FFF2-40B4-BE49-F238E27FC236}">
                <a16:creationId xmlns:a16="http://schemas.microsoft.com/office/drawing/2014/main" id="{97188145-FE04-8BBD-25FD-A1CDE0E2A163}"/>
              </a:ext>
            </a:extLst>
          </p:cNvPr>
          <p:cNvSpPr>
            <a:spLocks noGrp="1"/>
          </p:cNvSpPr>
          <p:nvPr>
            <p:ph idx="1"/>
          </p:nvPr>
        </p:nvSpPr>
        <p:spPr>
          <a:xfrm>
            <a:off x="717047" y="974657"/>
            <a:ext cx="7940150" cy="4104000"/>
          </a:xfrm>
        </p:spPr>
        <p:txBody>
          <a:bodyPr/>
          <a:lstStyle/>
          <a:p>
            <a:r>
              <a:rPr lang="nl-NL" sz="1600" b="1" dirty="0">
                <a:latin typeface="+mj-lt"/>
              </a:rPr>
              <a:t>Doelstelling: </a:t>
            </a:r>
          </a:p>
          <a:p>
            <a:pPr lvl="1"/>
            <a:r>
              <a:rPr lang="nl-NL" sz="1600" i="0" dirty="0">
                <a:effectLst/>
                <a:latin typeface="+mj-lt"/>
                <a:cs typeface="Calibri Light"/>
              </a:rPr>
              <a:t>Vergroten van de weerbaarheid van leerlingen en daardoor het voorkomen van onbedoelde zwangerschap </a:t>
            </a:r>
          </a:p>
          <a:p>
            <a:pPr lvl="1"/>
            <a:r>
              <a:rPr lang="nl-NL" sz="1600" dirty="0">
                <a:latin typeface="+mj-lt"/>
              </a:rPr>
              <a:t>Totstandkoming van een structurele samenwerking + integrale aanpak Gezonde School op de deelnemende scholen. </a:t>
            </a:r>
            <a:endParaRPr lang="nl-NL" sz="1600" i="0" dirty="0">
              <a:effectLst/>
              <a:latin typeface="+mj-lt"/>
              <a:cs typeface="Calibri Light"/>
            </a:endParaRPr>
          </a:p>
          <a:p>
            <a:r>
              <a:rPr lang="nl-NL" sz="1600" b="1" dirty="0">
                <a:latin typeface="+mj-lt"/>
              </a:rPr>
              <a:t>Doelgroep: </a:t>
            </a:r>
            <a:r>
              <a:rPr lang="nl-NL" sz="1600" dirty="0">
                <a:latin typeface="+mj-lt"/>
              </a:rPr>
              <a:t>VSO en MBO in de regio Hollands Midden</a:t>
            </a:r>
          </a:p>
          <a:p>
            <a:r>
              <a:rPr lang="nl-NL" sz="1600" b="1" dirty="0">
                <a:latin typeface="+mj-lt"/>
              </a:rPr>
              <a:t>Met wie: </a:t>
            </a:r>
            <a:r>
              <a:rPr lang="nl-NL" sz="1600" dirty="0">
                <a:latin typeface="+mj-lt"/>
              </a:rPr>
              <a:t>VSO/MBO scholen, gemeenten (Leiden/Alphen aan de Rijn), interventie-eigenaren, TNO, GGD HM, AWPG NHZ, verloskundige coöperatie LEO, </a:t>
            </a:r>
            <a:r>
              <a:rPr lang="nl-NL" sz="1600" dirty="0" err="1">
                <a:latin typeface="+mj-lt"/>
              </a:rPr>
              <a:t>ExPex</a:t>
            </a:r>
            <a:r>
              <a:rPr lang="nl-NL" sz="1600" dirty="0">
                <a:latin typeface="+mj-lt"/>
              </a:rPr>
              <a:t>, </a:t>
            </a:r>
            <a:r>
              <a:rPr lang="nl-NL" sz="1600" dirty="0" err="1">
                <a:latin typeface="+mj-lt"/>
              </a:rPr>
              <a:t>Reos</a:t>
            </a:r>
            <a:endParaRPr lang="nl-NL" sz="1600" dirty="0">
              <a:latin typeface="+mj-lt"/>
            </a:endParaRPr>
          </a:p>
          <a:p>
            <a:endParaRPr lang="nl-NL" sz="1600" dirty="0"/>
          </a:p>
          <a:p>
            <a:pPr marL="0" indent="0">
              <a:buNone/>
            </a:pPr>
            <a:endParaRPr lang="nl-NL" dirty="0"/>
          </a:p>
        </p:txBody>
      </p:sp>
    </p:spTree>
    <p:extLst>
      <p:ext uri="{BB962C8B-B14F-4D97-AF65-F5344CB8AC3E}">
        <p14:creationId xmlns:p14="http://schemas.microsoft.com/office/powerpoint/2010/main" val="4277299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09080FE3-8601-54E9-3219-66497BC3FC63}"/>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
        <p:nvSpPr>
          <p:cNvPr id="3" name="Titel 2">
            <a:extLst>
              <a:ext uri="{FF2B5EF4-FFF2-40B4-BE49-F238E27FC236}">
                <a16:creationId xmlns:a16="http://schemas.microsoft.com/office/drawing/2014/main" id="{A0AB2366-78F7-15BD-B3BE-2D282BFB4725}"/>
              </a:ext>
            </a:extLst>
          </p:cNvPr>
          <p:cNvSpPr>
            <a:spLocks noGrp="1"/>
          </p:cNvSpPr>
          <p:nvPr>
            <p:ph type="title"/>
          </p:nvPr>
        </p:nvSpPr>
        <p:spPr>
          <a:xfrm>
            <a:off x="720000" y="350402"/>
            <a:ext cx="6840000" cy="432000"/>
          </a:xfrm>
        </p:spPr>
        <p:txBody>
          <a:bodyPr/>
          <a:lstStyle/>
          <a:p>
            <a:r>
              <a:rPr lang="nl-NL" dirty="0"/>
              <a:t>Preventie Onbedoelde Zwangerschap</a:t>
            </a:r>
          </a:p>
        </p:txBody>
      </p:sp>
      <p:sp>
        <p:nvSpPr>
          <p:cNvPr id="4" name="Tijdelijke aanduiding voor inhoud 3">
            <a:extLst>
              <a:ext uri="{FF2B5EF4-FFF2-40B4-BE49-F238E27FC236}">
                <a16:creationId xmlns:a16="http://schemas.microsoft.com/office/drawing/2014/main" id="{97188145-FE04-8BBD-25FD-A1CDE0E2A163}"/>
              </a:ext>
            </a:extLst>
          </p:cNvPr>
          <p:cNvSpPr>
            <a:spLocks noGrp="1"/>
          </p:cNvSpPr>
          <p:nvPr>
            <p:ph idx="1"/>
          </p:nvPr>
        </p:nvSpPr>
        <p:spPr>
          <a:xfrm>
            <a:off x="777552" y="687152"/>
            <a:ext cx="7646448" cy="3240000"/>
          </a:xfrm>
        </p:spPr>
        <p:txBody>
          <a:bodyPr/>
          <a:lstStyle/>
          <a:p>
            <a:endParaRPr lang="nl-NL" sz="1600" dirty="0"/>
          </a:p>
          <a:p>
            <a:pPr marL="0" indent="0">
              <a:buNone/>
            </a:pPr>
            <a:endParaRPr lang="nl-NL" dirty="0"/>
          </a:p>
        </p:txBody>
      </p:sp>
      <p:pic>
        <p:nvPicPr>
          <p:cNvPr id="20" name="Picture 19">
            <a:extLst>
              <a:ext uri="{FF2B5EF4-FFF2-40B4-BE49-F238E27FC236}">
                <a16:creationId xmlns:a16="http://schemas.microsoft.com/office/drawing/2014/main" id="{54846189-96CB-59D5-2EB3-880081913034}"/>
              </a:ext>
            </a:extLst>
          </p:cNvPr>
          <p:cNvPicPr>
            <a:picLocks noChangeAspect="1"/>
          </p:cNvPicPr>
          <p:nvPr/>
        </p:nvPicPr>
        <p:blipFill>
          <a:blip r:embed="rId2"/>
          <a:stretch>
            <a:fillRect/>
          </a:stretch>
        </p:blipFill>
        <p:spPr>
          <a:xfrm>
            <a:off x="996293" y="3223074"/>
            <a:ext cx="5729677" cy="1505353"/>
          </a:xfrm>
          <a:prstGeom prst="rect">
            <a:avLst/>
          </a:prstGeom>
        </p:spPr>
      </p:pic>
      <p:sp>
        <p:nvSpPr>
          <p:cNvPr id="7" name="Tijdelijke aanduiding voor inhoud 3">
            <a:extLst>
              <a:ext uri="{FF2B5EF4-FFF2-40B4-BE49-F238E27FC236}">
                <a16:creationId xmlns:a16="http://schemas.microsoft.com/office/drawing/2014/main" id="{113A6974-C9B5-CF7E-B4A4-4B7C4ACBFDA6}"/>
              </a:ext>
            </a:extLst>
          </p:cNvPr>
          <p:cNvSpPr txBox="1">
            <a:spLocks/>
          </p:cNvSpPr>
          <p:nvPr/>
        </p:nvSpPr>
        <p:spPr>
          <a:xfrm>
            <a:off x="720000" y="784348"/>
            <a:ext cx="7646448" cy="3240000"/>
          </a:xfrm>
          <a:prstGeom prst="rect">
            <a:avLst/>
          </a:prstGeom>
        </p:spPr>
        <p:txBody>
          <a:bodyPr vert="horz" lIns="0" tIns="0" rIns="0" bIns="0" rtlCol="0" anchor="t" anchorCtr="0">
            <a:noAutofit/>
          </a:bodyPr>
          <a:lstStyle>
            <a:lvl1pPr marL="216000" indent="-216000" algn="l" defTabSz="685800" rtl="0" eaLnBrk="1" latinLnBrk="0" hangingPunct="1">
              <a:lnSpc>
                <a:spcPct val="120000"/>
              </a:lnSpc>
              <a:spcBef>
                <a:spcPts val="0"/>
              </a:spcBef>
              <a:spcAft>
                <a:spcPts val="1200"/>
              </a:spcAft>
              <a:buSzPct val="120000"/>
              <a:buFont typeface="Arial" panose="020B0604020202020204" pitchFamily="34" charset="0"/>
              <a:buChar char="•"/>
              <a:defRPr sz="1700" kern="1200">
                <a:solidFill>
                  <a:srgbClr val="15A2AA"/>
                </a:solidFill>
                <a:latin typeface="Helvetica" panose="020B0604020202020204" pitchFamily="34" charset="0"/>
                <a:ea typeface="+mn-ea"/>
                <a:cs typeface="Helvetica" panose="020B0604020202020204" pitchFamily="34" charset="0"/>
              </a:defRPr>
            </a:lvl1pPr>
            <a:lvl2pPr marL="432000" indent="-216000" algn="l" defTabSz="685800" rtl="0" eaLnBrk="1" latinLnBrk="0" hangingPunct="1">
              <a:lnSpc>
                <a:spcPct val="120000"/>
              </a:lnSpc>
              <a:spcBef>
                <a:spcPts val="0"/>
              </a:spcBef>
              <a:spcAft>
                <a:spcPts val="1200"/>
              </a:spcAft>
              <a:buSzPct val="100000"/>
              <a:buFont typeface="Courier New" panose="02070309020205020404" pitchFamily="49" charset="0"/>
              <a:buChar char="o"/>
              <a:defRPr sz="1700" kern="1200">
                <a:solidFill>
                  <a:srgbClr val="15A2AA"/>
                </a:solidFill>
                <a:latin typeface="Helvetica" panose="020B0604020202020204" pitchFamily="34" charset="0"/>
                <a:ea typeface="+mn-ea"/>
                <a:cs typeface="Helvetica" panose="020B0604020202020204" pitchFamily="34" charset="0"/>
              </a:defRPr>
            </a:lvl2pPr>
            <a:lvl3pPr marL="648000" indent="-216000" algn="l" defTabSz="685800" rtl="0" eaLnBrk="1" latinLnBrk="0" hangingPunct="1">
              <a:lnSpc>
                <a:spcPct val="120000"/>
              </a:lnSpc>
              <a:spcBef>
                <a:spcPts val="0"/>
              </a:spcBef>
              <a:spcAft>
                <a:spcPts val="1200"/>
              </a:spcAft>
              <a:buSzPct val="110000"/>
              <a:buFont typeface="Systeemlettertype regulier"/>
              <a:buChar char="-"/>
              <a:defRPr sz="1700" kern="1200">
                <a:solidFill>
                  <a:srgbClr val="15A2AA"/>
                </a:solidFill>
                <a:latin typeface="Helvetica" panose="020B0604020202020204" pitchFamily="34" charset="0"/>
                <a:ea typeface="+mn-ea"/>
                <a:cs typeface="Helvetica" panose="020B0604020202020204" pitchFamily="34" charset="0"/>
              </a:defRPr>
            </a:lvl3pPr>
            <a:lvl4pPr marL="864000" indent="-216000" algn="l" defTabSz="685800" rtl="0" eaLnBrk="1" latinLnBrk="0" hangingPunct="1">
              <a:lnSpc>
                <a:spcPct val="120000"/>
              </a:lnSpc>
              <a:spcBef>
                <a:spcPts val="0"/>
              </a:spcBef>
              <a:spcAft>
                <a:spcPts val="1200"/>
              </a:spcAft>
              <a:buSzPct val="120000"/>
              <a:buFont typeface="Arial" panose="020B0604020202020204" pitchFamily="34" charset="0"/>
              <a:buChar char="•"/>
              <a:defRPr sz="1700" kern="1200">
                <a:solidFill>
                  <a:srgbClr val="15A2AA"/>
                </a:solidFill>
                <a:latin typeface="Helvetica" panose="020B0604020202020204" pitchFamily="34" charset="0"/>
                <a:ea typeface="+mn-ea"/>
                <a:cs typeface="Helvetica" panose="020B0604020202020204" pitchFamily="34" charset="0"/>
              </a:defRPr>
            </a:lvl4pPr>
            <a:lvl5pPr marL="1080000" indent="-216000" algn="l" defTabSz="685800" rtl="0" eaLnBrk="1" latinLnBrk="0" hangingPunct="1">
              <a:lnSpc>
                <a:spcPct val="120000"/>
              </a:lnSpc>
              <a:spcBef>
                <a:spcPts val="0"/>
              </a:spcBef>
              <a:spcAft>
                <a:spcPts val="1200"/>
              </a:spcAft>
              <a:buSzPct val="100000"/>
              <a:buFont typeface="Courier New" panose="02070309020205020404" pitchFamily="49" charset="0"/>
              <a:buChar char="o"/>
              <a:defRPr sz="1700" kern="1200">
                <a:solidFill>
                  <a:srgbClr val="15A2AA"/>
                </a:solidFill>
                <a:latin typeface="Helvetica" panose="020B0604020202020204" pitchFamily="34" charset="0"/>
                <a:ea typeface="+mn-ea"/>
                <a:cs typeface="Helvetica"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nl-NL" sz="1600" b="1" dirty="0"/>
              <a:t>Hoe?</a:t>
            </a:r>
          </a:p>
          <a:p>
            <a:pPr lvl="1"/>
            <a:r>
              <a:rPr lang="nl-NL" sz="1600" dirty="0"/>
              <a:t>Lokale partners/eindgebruikers geven invulling aan de 4 pijlers van een Gezonde school; 3x per jaar LNW bijeenkomst; 4x pijlersessies</a:t>
            </a:r>
          </a:p>
          <a:p>
            <a:pPr lvl="1"/>
            <a:r>
              <a:rPr lang="nl-NL" sz="1600" dirty="0"/>
              <a:t>Successen, uitwisselen van kennis, knel- verbeterpunten signaleren op het gebied van: implementatie en uitvoer, samenwerking en borging</a:t>
            </a:r>
          </a:p>
          <a:p>
            <a:pPr lvl="1"/>
            <a:r>
              <a:rPr lang="nl-NL" sz="1600" dirty="0"/>
              <a:t>Participatief actieonderzoek in 4 jaarcycli </a:t>
            </a:r>
          </a:p>
          <a:p>
            <a:pPr lvl="1"/>
            <a:endParaRPr lang="nl-NL" dirty="0"/>
          </a:p>
        </p:txBody>
      </p:sp>
    </p:spTree>
    <p:extLst>
      <p:ext uri="{BB962C8B-B14F-4D97-AF65-F5344CB8AC3E}">
        <p14:creationId xmlns:p14="http://schemas.microsoft.com/office/powerpoint/2010/main" val="1103071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90E7EA6-414E-C600-16A2-F3C67F81AADE}"/>
              </a:ext>
            </a:extLst>
          </p:cNvPr>
          <p:cNvSpPr>
            <a:spLocks noGrp="1"/>
          </p:cNvSpPr>
          <p:nvPr>
            <p:ph type="title"/>
          </p:nvPr>
        </p:nvSpPr>
        <p:spPr/>
        <p:txBody>
          <a:bodyPr/>
          <a:lstStyle/>
          <a:p>
            <a:r>
              <a:rPr lang="nl-NL" dirty="0" err="1"/>
              <a:t>Toolbox</a:t>
            </a:r>
            <a:endParaRPr lang="nl-NL" dirty="0"/>
          </a:p>
        </p:txBody>
      </p:sp>
      <p:sp>
        <p:nvSpPr>
          <p:cNvPr id="4" name="Tijdelijke aanduiding voor inhoud 3">
            <a:extLst>
              <a:ext uri="{FF2B5EF4-FFF2-40B4-BE49-F238E27FC236}">
                <a16:creationId xmlns:a16="http://schemas.microsoft.com/office/drawing/2014/main" id="{25B39541-4746-FFE7-2CA9-0DE6170B5BD1}"/>
              </a:ext>
            </a:extLst>
          </p:cNvPr>
          <p:cNvSpPr>
            <a:spLocks noGrp="1"/>
          </p:cNvSpPr>
          <p:nvPr>
            <p:ph idx="1"/>
          </p:nvPr>
        </p:nvSpPr>
        <p:spPr>
          <a:xfrm>
            <a:off x="719999" y="951750"/>
            <a:ext cx="7404345" cy="3455790"/>
          </a:xfrm>
        </p:spPr>
        <p:txBody>
          <a:bodyPr/>
          <a:lstStyle/>
          <a:p>
            <a:pPr marL="215900" indent="-215900"/>
            <a:r>
              <a:rPr lang="nl-NL" sz="1600" b="1" dirty="0">
                <a:latin typeface="Helvetica"/>
                <a:cs typeface="Helvetica"/>
              </a:rPr>
              <a:t>Waarom: </a:t>
            </a:r>
          </a:p>
          <a:p>
            <a:pPr marL="431800" lvl="1" indent="-215900"/>
            <a:r>
              <a:rPr lang="nl-NL" sz="1600" dirty="0">
                <a:effectLst/>
                <a:latin typeface="Helvetica"/>
                <a:ea typeface="Calibri"/>
                <a:cs typeface="Arial"/>
              </a:rPr>
              <a:t>Een centrale plek voor informatie over beschikbare programma's, materialen en instrumenten met betrekking tot relaties, seksualiteit aan de hand van de vier pijlers van de Gezonde School. </a:t>
            </a:r>
          </a:p>
          <a:p>
            <a:pPr marL="431800" lvl="1" indent="-215900"/>
            <a:r>
              <a:rPr lang="nl-NL" sz="1600" dirty="0">
                <a:latin typeface="Helvetica"/>
                <a:ea typeface="Calibri"/>
                <a:cs typeface="Arial"/>
              </a:rPr>
              <a:t>Specifiek voor VSO/MBO in de regio Hollands Midden</a:t>
            </a:r>
            <a:endParaRPr lang="nl-NL" sz="1600" dirty="0">
              <a:effectLst/>
              <a:latin typeface="Helvetica"/>
              <a:ea typeface="Calibri"/>
              <a:cs typeface="Arial"/>
            </a:endParaRPr>
          </a:p>
          <a:p>
            <a:pPr marL="215900" indent="-215900"/>
            <a:r>
              <a:rPr lang="nl-NL" sz="1600" b="1" dirty="0">
                <a:latin typeface="Helvetica"/>
                <a:cs typeface="Helvetica"/>
              </a:rPr>
              <a:t>Meerwaarde:</a:t>
            </a:r>
            <a:r>
              <a:rPr lang="nl-NL" sz="1600" dirty="0">
                <a:latin typeface="Helvetica"/>
                <a:cs typeface="Helvetica"/>
              </a:rPr>
              <a:t> </a:t>
            </a:r>
          </a:p>
          <a:p>
            <a:pPr marL="431800" lvl="1" indent="-215900"/>
            <a:r>
              <a:rPr lang="nl-NL" sz="1600" dirty="0">
                <a:latin typeface="Helvetica"/>
                <a:cs typeface="Helvetica"/>
              </a:rPr>
              <a:t>Een overzicht met alle relevante informatie voor VSO en MBO op één plek.</a:t>
            </a:r>
          </a:p>
          <a:p>
            <a:pPr marL="431800" lvl="1" indent="-215900"/>
            <a:r>
              <a:rPr lang="nl-NL" sz="1600" dirty="0">
                <a:latin typeface="Helvetica"/>
                <a:cs typeface="Helvetica"/>
              </a:rPr>
              <a:t>Ervaringsverhalen van andere scholen in de regio </a:t>
            </a:r>
          </a:p>
          <a:p>
            <a:pPr marL="215900" indent="-215900"/>
            <a:endParaRPr lang="nl-NL" sz="1600" dirty="0"/>
          </a:p>
        </p:txBody>
      </p:sp>
      <p:sp>
        <p:nvSpPr>
          <p:cNvPr id="5" name="Tijdelijke aanduiding voor voettekst 1">
            <a:extLst>
              <a:ext uri="{FF2B5EF4-FFF2-40B4-BE49-F238E27FC236}">
                <a16:creationId xmlns:a16="http://schemas.microsoft.com/office/drawing/2014/main" id="{5F86450D-642D-8FA5-2D2D-52518DCE745F}"/>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2393583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tekst, grafische vormgeving, kaart&#10;&#10;Automatisch gegenereerde beschrijving">
            <a:extLst>
              <a:ext uri="{FF2B5EF4-FFF2-40B4-BE49-F238E27FC236}">
                <a16:creationId xmlns:a16="http://schemas.microsoft.com/office/drawing/2014/main" id="{859A65BD-AECA-2B2D-B273-B71F30FB464A}"/>
              </a:ext>
            </a:extLst>
          </p:cNvPr>
          <p:cNvPicPr>
            <a:picLocks noChangeAspect="1"/>
          </p:cNvPicPr>
          <p:nvPr/>
        </p:nvPicPr>
        <p:blipFill>
          <a:blip r:embed="rId2"/>
          <a:srcRect t="3521" b="10355"/>
          <a:stretch/>
        </p:blipFill>
        <p:spPr>
          <a:xfrm>
            <a:off x="495029" y="399143"/>
            <a:ext cx="7645600" cy="3621600"/>
          </a:xfrm>
          <a:prstGeom prst="rect">
            <a:avLst/>
          </a:prstGeom>
          <a:noFill/>
        </p:spPr>
      </p:pic>
      <p:sp>
        <p:nvSpPr>
          <p:cNvPr id="7" name="Tijdelijke aanduiding voor voettekst 1">
            <a:extLst>
              <a:ext uri="{FF2B5EF4-FFF2-40B4-BE49-F238E27FC236}">
                <a16:creationId xmlns:a16="http://schemas.microsoft.com/office/drawing/2014/main" id="{A835EEB7-58FC-797C-F5DB-294469D535B6}"/>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1140522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FBBF48A-69F4-5880-8EAB-D15954174D63}"/>
              </a:ext>
            </a:extLst>
          </p:cNvPr>
          <p:cNvSpPr>
            <a:spLocks noGrp="1"/>
          </p:cNvSpPr>
          <p:nvPr>
            <p:ph type="title"/>
          </p:nvPr>
        </p:nvSpPr>
        <p:spPr/>
        <p:txBody>
          <a:bodyPr/>
          <a:lstStyle/>
          <a:p>
            <a:endParaRPr lang="nl-NL"/>
          </a:p>
        </p:txBody>
      </p:sp>
      <p:sp>
        <p:nvSpPr>
          <p:cNvPr id="4" name="Tijdelijke aanduiding voor inhoud 3">
            <a:extLst>
              <a:ext uri="{FF2B5EF4-FFF2-40B4-BE49-F238E27FC236}">
                <a16:creationId xmlns:a16="http://schemas.microsoft.com/office/drawing/2014/main" id="{D1605A96-8D05-D7AA-0A01-0F25B194596B}"/>
              </a:ext>
            </a:extLst>
          </p:cNvPr>
          <p:cNvSpPr>
            <a:spLocks noGrp="1"/>
          </p:cNvSpPr>
          <p:nvPr>
            <p:ph idx="1"/>
          </p:nvPr>
        </p:nvSpPr>
        <p:spPr/>
        <p:txBody>
          <a:bodyPr/>
          <a:lstStyle/>
          <a:p>
            <a:endParaRPr lang="nl-NL"/>
          </a:p>
        </p:txBody>
      </p:sp>
      <p:pic>
        <p:nvPicPr>
          <p:cNvPr id="6" name="Afbeelding 5">
            <a:extLst>
              <a:ext uri="{FF2B5EF4-FFF2-40B4-BE49-F238E27FC236}">
                <a16:creationId xmlns:a16="http://schemas.microsoft.com/office/drawing/2014/main" id="{ADED98A8-4B65-5B22-6A76-CC644E7A04C7}"/>
              </a:ext>
            </a:extLst>
          </p:cNvPr>
          <p:cNvPicPr>
            <a:picLocks noChangeAspect="1"/>
          </p:cNvPicPr>
          <p:nvPr/>
        </p:nvPicPr>
        <p:blipFill>
          <a:blip r:embed="rId2"/>
          <a:stretch>
            <a:fillRect/>
          </a:stretch>
        </p:blipFill>
        <p:spPr>
          <a:xfrm>
            <a:off x="323850" y="257175"/>
            <a:ext cx="7695293" cy="4192727"/>
          </a:xfrm>
          <a:prstGeom prst="rect">
            <a:avLst/>
          </a:prstGeom>
        </p:spPr>
      </p:pic>
      <p:sp>
        <p:nvSpPr>
          <p:cNvPr id="7" name="Tijdelijke aanduiding voor voettekst 1">
            <a:extLst>
              <a:ext uri="{FF2B5EF4-FFF2-40B4-BE49-F238E27FC236}">
                <a16:creationId xmlns:a16="http://schemas.microsoft.com/office/drawing/2014/main" id="{7DC42389-6FA7-C209-B954-B8ED694CD0D7}"/>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2228714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1137F2C-8209-0518-CB70-A674DBF0FC67}"/>
              </a:ext>
            </a:extLst>
          </p:cNvPr>
          <p:cNvSpPr>
            <a:spLocks noGrp="1"/>
          </p:cNvSpPr>
          <p:nvPr>
            <p:ph type="title"/>
          </p:nvPr>
        </p:nvSpPr>
        <p:spPr/>
        <p:txBody>
          <a:bodyPr/>
          <a:lstStyle/>
          <a:p>
            <a:endParaRPr lang="nl-NL"/>
          </a:p>
        </p:txBody>
      </p:sp>
      <p:sp>
        <p:nvSpPr>
          <p:cNvPr id="4" name="Tijdelijke aanduiding voor inhoud 3">
            <a:extLst>
              <a:ext uri="{FF2B5EF4-FFF2-40B4-BE49-F238E27FC236}">
                <a16:creationId xmlns:a16="http://schemas.microsoft.com/office/drawing/2014/main" id="{AB9AC314-3327-3913-F251-85311E9E8568}"/>
              </a:ext>
            </a:extLst>
          </p:cNvPr>
          <p:cNvSpPr>
            <a:spLocks noGrp="1"/>
          </p:cNvSpPr>
          <p:nvPr>
            <p:ph idx="1"/>
          </p:nvPr>
        </p:nvSpPr>
        <p:spPr/>
        <p:txBody>
          <a:bodyPr/>
          <a:lstStyle/>
          <a:p>
            <a:endParaRPr lang="nl-NL"/>
          </a:p>
        </p:txBody>
      </p:sp>
      <p:pic>
        <p:nvPicPr>
          <p:cNvPr id="6" name="Afbeelding 5">
            <a:extLst>
              <a:ext uri="{FF2B5EF4-FFF2-40B4-BE49-F238E27FC236}">
                <a16:creationId xmlns:a16="http://schemas.microsoft.com/office/drawing/2014/main" id="{CED9D1B0-23E7-D6D0-FD33-EC9CF02B5536}"/>
              </a:ext>
            </a:extLst>
          </p:cNvPr>
          <p:cNvPicPr>
            <a:picLocks noChangeAspect="1"/>
          </p:cNvPicPr>
          <p:nvPr/>
        </p:nvPicPr>
        <p:blipFill>
          <a:blip r:embed="rId2"/>
          <a:stretch>
            <a:fillRect/>
          </a:stretch>
        </p:blipFill>
        <p:spPr>
          <a:xfrm>
            <a:off x="304800" y="295275"/>
            <a:ext cx="7608523" cy="4059011"/>
          </a:xfrm>
          <a:prstGeom prst="rect">
            <a:avLst/>
          </a:prstGeom>
        </p:spPr>
      </p:pic>
      <p:sp>
        <p:nvSpPr>
          <p:cNvPr id="7" name="Tijdelijke aanduiding voor voettekst 1">
            <a:extLst>
              <a:ext uri="{FF2B5EF4-FFF2-40B4-BE49-F238E27FC236}">
                <a16:creationId xmlns:a16="http://schemas.microsoft.com/office/drawing/2014/main" id="{F820F913-49E3-3956-85FC-A011237097A4}"/>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1675964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0C217A4-CA33-6E96-6476-9253EFE3243F}"/>
              </a:ext>
            </a:extLst>
          </p:cNvPr>
          <p:cNvSpPr>
            <a:spLocks noGrp="1"/>
          </p:cNvSpPr>
          <p:nvPr>
            <p:ph type="title"/>
          </p:nvPr>
        </p:nvSpPr>
        <p:spPr/>
        <p:txBody>
          <a:bodyPr/>
          <a:lstStyle/>
          <a:p>
            <a:endParaRPr lang="nl-NL"/>
          </a:p>
        </p:txBody>
      </p:sp>
      <p:sp>
        <p:nvSpPr>
          <p:cNvPr id="4" name="Tijdelijke aanduiding voor inhoud 3">
            <a:extLst>
              <a:ext uri="{FF2B5EF4-FFF2-40B4-BE49-F238E27FC236}">
                <a16:creationId xmlns:a16="http://schemas.microsoft.com/office/drawing/2014/main" id="{A01A4BD9-5992-3234-88BC-1C799F10F194}"/>
              </a:ext>
            </a:extLst>
          </p:cNvPr>
          <p:cNvSpPr>
            <a:spLocks noGrp="1"/>
          </p:cNvSpPr>
          <p:nvPr>
            <p:ph idx="1"/>
          </p:nvPr>
        </p:nvSpPr>
        <p:spPr/>
        <p:txBody>
          <a:bodyPr/>
          <a:lstStyle/>
          <a:p>
            <a:endParaRPr lang="nl-NL"/>
          </a:p>
        </p:txBody>
      </p:sp>
      <p:pic>
        <p:nvPicPr>
          <p:cNvPr id="6" name="Afbeelding 5">
            <a:extLst>
              <a:ext uri="{FF2B5EF4-FFF2-40B4-BE49-F238E27FC236}">
                <a16:creationId xmlns:a16="http://schemas.microsoft.com/office/drawing/2014/main" id="{0EE47000-EA3D-E1F3-C67D-22B86E771CC1}"/>
              </a:ext>
            </a:extLst>
          </p:cNvPr>
          <p:cNvPicPr>
            <a:picLocks noChangeAspect="1"/>
          </p:cNvPicPr>
          <p:nvPr/>
        </p:nvPicPr>
        <p:blipFill>
          <a:blip r:embed="rId2"/>
          <a:stretch>
            <a:fillRect/>
          </a:stretch>
        </p:blipFill>
        <p:spPr>
          <a:xfrm>
            <a:off x="314325" y="242887"/>
            <a:ext cx="7683046" cy="4202471"/>
          </a:xfrm>
          <a:prstGeom prst="rect">
            <a:avLst/>
          </a:prstGeom>
        </p:spPr>
      </p:pic>
      <p:sp>
        <p:nvSpPr>
          <p:cNvPr id="7" name="Tijdelijke aanduiding voor voettekst 1">
            <a:extLst>
              <a:ext uri="{FF2B5EF4-FFF2-40B4-BE49-F238E27FC236}">
                <a16:creationId xmlns:a16="http://schemas.microsoft.com/office/drawing/2014/main" id="{21200A3E-E3D7-C5B3-2C6A-248C1DA0B65E}"/>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302378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6F8800C-AEFF-4576-D861-4E26B7C8C4D3}"/>
              </a:ext>
            </a:extLst>
          </p:cNvPr>
          <p:cNvSpPr>
            <a:spLocks noGrp="1"/>
          </p:cNvSpPr>
          <p:nvPr>
            <p:ph type="title"/>
          </p:nvPr>
        </p:nvSpPr>
        <p:spPr/>
        <p:txBody>
          <a:bodyPr/>
          <a:lstStyle/>
          <a:p>
            <a:endParaRPr lang="nl-NL"/>
          </a:p>
        </p:txBody>
      </p:sp>
      <p:sp>
        <p:nvSpPr>
          <p:cNvPr id="4" name="Tijdelijke aanduiding voor inhoud 3">
            <a:extLst>
              <a:ext uri="{FF2B5EF4-FFF2-40B4-BE49-F238E27FC236}">
                <a16:creationId xmlns:a16="http://schemas.microsoft.com/office/drawing/2014/main" id="{339F2C8F-E1C5-579B-6107-5DAE982ABB5D}"/>
              </a:ext>
            </a:extLst>
          </p:cNvPr>
          <p:cNvSpPr>
            <a:spLocks noGrp="1"/>
          </p:cNvSpPr>
          <p:nvPr>
            <p:ph idx="1"/>
          </p:nvPr>
        </p:nvSpPr>
        <p:spPr/>
        <p:txBody>
          <a:bodyPr/>
          <a:lstStyle/>
          <a:p>
            <a:endParaRPr lang="nl-NL"/>
          </a:p>
        </p:txBody>
      </p:sp>
      <p:pic>
        <p:nvPicPr>
          <p:cNvPr id="6" name="Afbeelding 5">
            <a:extLst>
              <a:ext uri="{FF2B5EF4-FFF2-40B4-BE49-F238E27FC236}">
                <a16:creationId xmlns:a16="http://schemas.microsoft.com/office/drawing/2014/main" id="{420172FA-C581-8509-C469-4D8F236757BD}"/>
              </a:ext>
            </a:extLst>
          </p:cNvPr>
          <p:cNvPicPr>
            <a:picLocks noChangeAspect="1"/>
          </p:cNvPicPr>
          <p:nvPr/>
        </p:nvPicPr>
        <p:blipFill>
          <a:blip r:embed="rId2"/>
          <a:stretch>
            <a:fillRect/>
          </a:stretch>
        </p:blipFill>
        <p:spPr>
          <a:xfrm>
            <a:off x="300037" y="214312"/>
            <a:ext cx="7624763" cy="4207645"/>
          </a:xfrm>
          <a:prstGeom prst="rect">
            <a:avLst/>
          </a:prstGeom>
        </p:spPr>
      </p:pic>
      <p:sp>
        <p:nvSpPr>
          <p:cNvPr id="7" name="Tijdelijke aanduiding voor voettekst 1">
            <a:extLst>
              <a:ext uri="{FF2B5EF4-FFF2-40B4-BE49-F238E27FC236}">
                <a16:creationId xmlns:a16="http://schemas.microsoft.com/office/drawing/2014/main" id="{B263B041-32F5-28BC-4A6E-DB51D1E70001}"/>
              </a:ext>
            </a:extLst>
          </p:cNvPr>
          <p:cNvSpPr>
            <a:spLocks noGrp="1"/>
          </p:cNvSpPr>
          <p:nvPr>
            <p:ph type="ftr" sz="quarter" idx="11"/>
          </p:nvPr>
        </p:nvSpPr>
        <p:spPr>
          <a:xfrm>
            <a:off x="720000" y="4876667"/>
            <a:ext cx="5564656" cy="201990"/>
          </a:xfrm>
        </p:spPr>
        <p:txBody>
          <a:bodyPr/>
          <a:lstStyle/>
          <a:p>
            <a:r>
              <a:rPr lang="nl-NL" dirty="0"/>
              <a:t>ZonMw project: Preventie Onbedoelde Zwangerschap – Presentatie werkgroep Jeugd </a:t>
            </a:r>
          </a:p>
        </p:txBody>
      </p:sp>
    </p:spTree>
    <p:extLst>
      <p:ext uri="{BB962C8B-B14F-4D97-AF65-F5344CB8AC3E}">
        <p14:creationId xmlns:p14="http://schemas.microsoft.com/office/powerpoint/2010/main" val="147912012"/>
      </p:ext>
    </p:extLst>
  </p:cSld>
  <p:clrMapOvr>
    <a:masterClrMapping/>
  </p:clrMapOvr>
</p:sld>
</file>

<file path=ppt/theme/theme1.xml><?xml version="1.0" encoding="utf-8"?>
<a:theme xmlns:a="http://schemas.openxmlformats.org/drawingml/2006/main" name="Office-thema">
  <a:themeElements>
    <a:clrScheme name="REOS kleuren">
      <a:dk1>
        <a:srgbClr val="000000"/>
      </a:dk1>
      <a:lt1>
        <a:srgbClr val="FFFFFF"/>
      </a:lt1>
      <a:dk2>
        <a:srgbClr val="FFA025"/>
      </a:dk2>
      <a:lt2>
        <a:srgbClr val="EBEBEB"/>
      </a:lt2>
      <a:accent1>
        <a:srgbClr val="073E61"/>
      </a:accent1>
      <a:accent2>
        <a:srgbClr val="3494D2"/>
      </a:accent2>
      <a:accent3>
        <a:srgbClr val="FFA025"/>
      </a:accent3>
      <a:accent4>
        <a:srgbClr val="7DBB18"/>
      </a:accent4>
      <a:accent5>
        <a:srgbClr val="F4F2F2"/>
      </a:accent5>
      <a:accent6>
        <a:srgbClr val="666666"/>
      </a:accent6>
      <a:hlink>
        <a:srgbClr val="000000"/>
      </a:hlink>
      <a:folHlink>
        <a:srgbClr val="0000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OS_presentatie_v0" id="{5C60361A-5A78-B441-BADD-173C94F808F2}" vid="{FA112871-46C1-E645-8E58-4558AA77B951}"/>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57181F702A1C44B650481C73C70EFA" ma:contentTypeVersion="15" ma:contentTypeDescription="Een nieuw document maken." ma:contentTypeScope="" ma:versionID="cf26c092ac92f92e9f0456a052c610bb">
  <xsd:schema xmlns:xsd="http://www.w3.org/2001/XMLSchema" xmlns:xs="http://www.w3.org/2001/XMLSchema" xmlns:p="http://schemas.microsoft.com/office/2006/metadata/properties" xmlns:ns2="66d0b050-c038-4450-8620-ab94a520e6ec" xmlns:ns3="463a91f5-a804-4ccd-9ffe-a80d026b50e7" targetNamespace="http://schemas.microsoft.com/office/2006/metadata/properties" ma:root="true" ma:fieldsID="1b05ad5d1d6642564d346b11b97c3cf6" ns2:_="" ns3:_="">
    <xsd:import namespace="66d0b050-c038-4450-8620-ab94a520e6ec"/>
    <xsd:import namespace="463a91f5-a804-4ccd-9ffe-a80d026b50e7"/>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d0b050-c038-4450-8620-ab94a520e6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befd0fae-a273-4519-9b12-30da3b197455"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3a91f5-a804-4ccd-9ffe-a80d026b50e7"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8da04d4-daef-4419-ac0c-c68b5251d5ad}" ma:internalName="TaxCatchAll" ma:showField="CatchAllData" ma:web="463a91f5-a804-4ccd-9ffe-a80d026b50e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6d0b050-c038-4450-8620-ab94a520e6ec">
      <Terms xmlns="http://schemas.microsoft.com/office/infopath/2007/PartnerControls"/>
    </lcf76f155ced4ddcb4097134ff3c332f>
    <TaxCatchAll xmlns="463a91f5-a804-4ccd-9ffe-a80d026b50e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90A8E4-D522-4196-AC10-9D34609FCB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d0b050-c038-4450-8620-ab94a520e6ec"/>
    <ds:schemaRef ds:uri="463a91f5-a804-4ccd-9ffe-a80d026b50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A9D51E-CD5F-4A11-A01B-76E1FB52AA50}">
  <ds:schemaRefs>
    <ds:schemaRef ds:uri="http://www.w3.org/XML/1998/namespace"/>
    <ds:schemaRef ds:uri="463a91f5-a804-4ccd-9ffe-a80d026b50e7"/>
    <ds:schemaRef ds:uri="http://schemas.microsoft.com/office/infopath/2007/PartnerControls"/>
    <ds:schemaRef ds:uri="http://purl.org/dc/elements/1.1/"/>
    <ds:schemaRef ds:uri="http://purl.org/dc/dcmitype/"/>
    <ds:schemaRef ds:uri="http://purl.org/dc/terms/"/>
    <ds:schemaRef ds:uri="http://schemas.microsoft.com/office/2006/documentManagement/types"/>
    <ds:schemaRef ds:uri="http://schemas.openxmlformats.org/package/2006/metadata/core-properties"/>
    <ds:schemaRef ds:uri="66d0b050-c038-4450-8620-ab94a520e6ec"/>
    <ds:schemaRef ds:uri="http://schemas.microsoft.com/office/2006/metadata/properties"/>
    <ds:schemaRef ds:uri="8fb6691c-19ba-4e6b-ad0f-7633dfcb292e"/>
    <ds:schemaRef ds:uri="311d9eb5-9ce0-4c03-9bf5-442c123de404"/>
    <ds:schemaRef ds:uri="2f6a910d-138e-42c1-8e8a-320c1b7cf3f7"/>
  </ds:schemaRefs>
</ds:datastoreItem>
</file>

<file path=customXml/itemProps3.xml><?xml version="1.0" encoding="utf-8"?>
<ds:datastoreItem xmlns:ds="http://schemas.openxmlformats.org/officeDocument/2006/customXml" ds:itemID="{85690AD8-42D2-4061-84E9-6866EC3E6A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Office-thema</Template>
  <TotalTime>567</TotalTime>
  <Words>588</Words>
  <Application>Microsoft Office PowerPoint</Application>
  <PresentationFormat>Diavoorstelling (16:9)</PresentationFormat>
  <Paragraphs>60</Paragraphs>
  <Slides>17</Slides>
  <Notes>0</Notes>
  <HiddenSlides>0</HiddenSlides>
  <MMClips>0</MMClips>
  <ScaleCrop>false</ScaleCrop>
  <HeadingPairs>
    <vt:vector size="4" baseType="variant">
      <vt:variant>
        <vt:lpstr>Thema</vt:lpstr>
      </vt:variant>
      <vt:variant>
        <vt:i4>1</vt:i4>
      </vt:variant>
      <vt:variant>
        <vt:lpstr>Diatitels</vt:lpstr>
      </vt:variant>
      <vt:variant>
        <vt:i4>17</vt:i4>
      </vt:variant>
    </vt:vector>
  </HeadingPairs>
  <TitlesOfParts>
    <vt:vector size="18" baseType="lpstr">
      <vt:lpstr>Office-thema</vt:lpstr>
      <vt:lpstr>  Preventie Onbedoelde Zwangerschap</vt:lpstr>
      <vt:lpstr>Preventie Onbedoelde Zwangerschap</vt:lpstr>
      <vt:lpstr>Preventie Onbedoelde Zwangerschap</vt:lpstr>
      <vt:lpstr>Toolbox</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Ervaringen </vt:lpstr>
      <vt:lpstr>Borging</vt:lpstr>
      <vt:lpstr>Onderzoek borging</vt:lpstr>
      <vt:lpstr>Route (Nicolette/Carolina) </vt:lpstr>
    </vt:vector>
  </TitlesOfParts>
  <Manager/>
  <Company>REOS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REOS presentatie</dc:title>
  <dc:subject/>
  <dc:creator>Gebruiker</dc:creator>
  <cp:keywords/>
  <dc:description>REOS presentatie - versie 1 - mei 2021
Ontwerp: mooijontwerp
Template: Ton Persoon</dc:description>
  <cp:lastModifiedBy>Kirsty van der Geest</cp:lastModifiedBy>
  <cp:revision>560</cp:revision>
  <dcterms:created xsi:type="dcterms:W3CDTF">2021-05-19T10:00:18Z</dcterms:created>
  <dcterms:modified xsi:type="dcterms:W3CDTF">2024-11-27T14:06:15Z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0x010100E157181F702A1C44B650481C73C70EFA</vt:lpwstr>
  </property>
  <property fmtid="{D5CDD505-2E9C-101B-9397-08002B2CF9AE}" pid="3" name="Order">
    <vt:r8>581400</vt:r8>
  </property>
  <property fmtid="{D5CDD505-2E9C-101B-9397-08002B2CF9AE}" pid="4" name="MediaServiceImageTags">
    <vt:lpwstr/>
  </property>
  <property fmtid="{D5CDD505-2E9C-101B-9397-08002B2CF9AE}" pid="5" name="TNOC_ClusterType">
    <vt:lpwstr>1;#Project|fa11c4c9-105f-402c-bb40-9a56b4989397</vt:lpwstr>
  </property>
  <property fmtid="{D5CDD505-2E9C-101B-9397-08002B2CF9AE}" pid="6" name="_dlc_DocIdItemGuid">
    <vt:lpwstr>16b53a6a-a893-4159-b036-92dc27a636e2</vt:lpwstr>
  </property>
  <property fmtid="{D5CDD505-2E9C-101B-9397-08002B2CF9AE}" pid="7" name="TNOC_DocumentClassification">
    <vt:lpwstr>5;#TNO Internal|1a23c89f-ef54-4907-86fd-8242403ff722</vt:lpwstr>
  </property>
  <property fmtid="{D5CDD505-2E9C-101B-9397-08002B2CF9AE}" pid="8" name="TNOC_DocumentType">
    <vt:lpwstr/>
  </property>
  <property fmtid="{D5CDD505-2E9C-101B-9397-08002B2CF9AE}" pid="9" name="TNOC_DocumentCategory">
    <vt:lpwstr/>
  </property>
  <property fmtid="{D5CDD505-2E9C-101B-9397-08002B2CF9AE}" pid="10" name="TNOC_DocumentSetType">
    <vt:lpwstr/>
  </property>
</Properties>
</file>